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Raleway"/>
      <p:regular r:id="rId57"/>
      <p:bold r:id="rId58"/>
      <p:italic r:id="rId59"/>
      <p:boldItalic r:id="rId60"/>
    </p:embeddedFont>
    <p:embeddedFont>
      <p:font typeface="Lato"/>
      <p:regular r:id="rId61"/>
      <p:bold r:id="rId62"/>
      <p:italic r:id="rId63"/>
      <p:boldItalic r:id="rId64"/>
    </p:embeddedFont>
    <p:embeddedFont>
      <p:font typeface="Open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1" name="Kevin Hogan"/>
  <p:cmAuthor clrIdx="1" id="1" initials="" lastIdx="1" name="Rose Wang"/>
  <p:cmAuthor clrIdx="2" id="2" initials="" lastIdx="1" name="Linda Chiang"/>
  <p:cmAuthor clrIdx="3" id="3" initials="" lastIdx="3" name="Fuad Balashov"/>
  <p:cmAuthor clrIdx="4" id="4" initials="" lastIdx="1" name="Ben Edga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bold.fntdata"/><Relationship Id="rId61" Type="http://schemas.openxmlformats.org/officeDocument/2006/relationships/font" Target="fonts/Lato-regular.fntdata"/><Relationship Id="rId20" Type="http://schemas.openxmlformats.org/officeDocument/2006/relationships/slide" Target="slides/slide15.xml"/><Relationship Id="rId64" Type="http://schemas.openxmlformats.org/officeDocument/2006/relationships/font" Target="fonts/Lato-boldItalic.fntdata"/><Relationship Id="rId63" Type="http://schemas.openxmlformats.org/officeDocument/2006/relationships/font" Target="fonts/Lato-italic.fntdata"/><Relationship Id="rId22" Type="http://schemas.openxmlformats.org/officeDocument/2006/relationships/slide" Target="slides/slide17.xml"/><Relationship Id="rId66" Type="http://schemas.openxmlformats.org/officeDocument/2006/relationships/font" Target="fonts/OpenSans-bold.fntdata"/><Relationship Id="rId21" Type="http://schemas.openxmlformats.org/officeDocument/2006/relationships/slide" Target="slides/slide16.xml"/><Relationship Id="rId65" Type="http://schemas.openxmlformats.org/officeDocument/2006/relationships/font" Target="fonts/OpenSans-regular.fntdata"/><Relationship Id="rId24" Type="http://schemas.openxmlformats.org/officeDocument/2006/relationships/slide" Target="slides/slide19.xml"/><Relationship Id="rId68" Type="http://schemas.openxmlformats.org/officeDocument/2006/relationships/font" Target="fonts/OpenSans-boldItalic.fntdata"/><Relationship Id="rId23" Type="http://schemas.openxmlformats.org/officeDocument/2006/relationships/slide" Target="slides/slide18.xml"/><Relationship Id="rId67" Type="http://schemas.openxmlformats.org/officeDocument/2006/relationships/font" Target="fonts/OpenSans-italic.fntdata"/><Relationship Id="rId60" Type="http://schemas.openxmlformats.org/officeDocument/2006/relationships/font" Target="fonts/Raleway-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aleway-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aleway-italic.fntdata"/><Relationship Id="rId14" Type="http://schemas.openxmlformats.org/officeDocument/2006/relationships/slide" Target="slides/slide9.xml"/><Relationship Id="rId58" Type="http://schemas.openxmlformats.org/officeDocument/2006/relationships/font" Target="fonts/Raleway-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dt="2017-04-18T22:10:22.120">
    <p:pos x="6000" y="0"/>
    <p:text>Make sure to introduce the project here, or maybe even add a new slide</p:text>
  </p:cm>
  <p:cm authorId="1" idx="1" dt="2017-03-20T17:00:31.254">
    <p:pos x="6000" y="100"/>
    <p:text>This looks really random - no other slides has timing info. Either this slide should probably maintain consistency or this kind of info should be added to other slides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2" idx="1" dt="2017-04-18T19:56:46.802">
    <p:pos x="6000" y="0"/>
    <p:text>why are the arrows pointing in this weird direction?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3" idx="1" dt="2017-04-18T00:03:13.255">
    <p:pos x="6000" y="0"/>
    <p:text>+sam.miller@appian.com 
+ben.edgar@appian.com two questions: what are the tools used for the xml generation in the git workshop? and where is the script for generating merge conflicts?</p:text>
  </p:cm>
  <p:cm authorId="3" idx="2" dt="2017-04-18T00:03:13.255">
    <p:pos x="6000" y="100"/>
    <p:text>xmlstarlet is the html file generator.
There are two python scripts int he teacher branch (https://github.com/FuadBalashov/GitHackathon/tree/teacher-branch) one is for making merge conflicts, the other is for generating an xml file to make the html file.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4" idx="1" dt="2017-02-24T17:17:09.304">
    <p:pos x="6000" y="0"/>
    <p:text>either tell them here to not to be defensive.
or put it on a warnings slide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3" idx="3" dt="2017-02-24T05:51:21.902">
    <p:pos x="6000" y="0"/>
    <p:text>placeholder image or now</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jonobacon/22160892602" TargetMode="External"/><Relationship Id="rId3" Type="http://schemas.openxmlformats.org/officeDocument/2006/relationships/hyperlink" Target="https://creativecommons.org/licenses/by/2.0/" TargetMode="External"/><Relationship Id="rId4" Type="http://schemas.openxmlformats.org/officeDocument/2006/relationships/hyperlink" Target="https://commons.wikimedia.org/wiki/File:Ic_cloud_queue_48px.svg" TargetMode="External"/><Relationship Id="rId5" Type="http://schemas.openxmlformats.org/officeDocument/2006/relationships/hyperlink" Target="https://creativecommons.org/licenses/by/4.0/deed.e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Devicetemplates_laptop-02.png" TargetMode="External"/><Relationship Id="rId3" Type="http://schemas.openxmlformats.org/officeDocument/2006/relationships/hyperlink" Target="https://commons.wikimedia.org/wiki/User:Rudloff" TargetMode="External"/><Relationship Id="rId4" Type="http://schemas.openxmlformats.org/officeDocument/2006/relationships/hyperlink" Target="https://creativecommons.org/licenses/by-sa/3.0/deed.en" TargetMode="External"/><Relationship Id="rId5" Type="http://schemas.openxmlformats.org/officeDocument/2006/relationships/hyperlink" Target="https://commons.wikimedia.org/wiki/File:Git_icon.svg" TargetMode="External"/><Relationship Id="rId6" Type="http://schemas.openxmlformats.org/officeDocument/2006/relationships/hyperlink" Target="http://twitter.com/jasonlong" TargetMode="External"/><Relationship Id="rId7" Type="http://schemas.openxmlformats.org/officeDocument/2006/relationships/hyperlink" Target="https://creativecommons.org/licenses/by/3.0/deed.e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atomic-bomb-cloud-explosion-1294354/"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8695125@N08/543442991" TargetMode="External"/><Relationship Id="rId3" Type="http://schemas.openxmlformats.org/officeDocument/2006/relationships/hyperlink" Target="https://creativecommons.org/licenses/by/2.0/"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itvbit.blogspot.com/2017/03/images.html" TargetMode="External"/><Relationship Id="rId3" Type="http://schemas.openxmlformats.org/officeDocument/2006/relationships/hyperlink" Target="https://creativecommons.org/licenses/by-sa/4.0/deed.en"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sleeping-bed-sleeping-room-rest-297724/"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ounproject.com/term/magician/606092/" TargetMode="External"/><Relationship Id="rId3" Type="http://schemas.openxmlformats.org/officeDocument/2006/relationships/hyperlink" Target="https://creativecommons.org/licenses/by/3.0/us/" TargetMode="External"/><Relationship Id="rId4" Type="http://schemas.openxmlformats.org/officeDocument/2006/relationships/hyperlink" Target="https://commons.wikimedia.org/wiki/File:Git_icon.svg" TargetMode="External"/><Relationship Id="rId5" Type="http://schemas.openxmlformats.org/officeDocument/2006/relationships/hyperlink" Target="https://creativecommons.org/licenses/by/3.0/deed.en"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Type git into the terminal - if it knows what the command is then you have git installed (comes by default on OSX)</a:t>
            </a:r>
          </a:p>
          <a:p>
            <a:pPr lvl="0" rtl="0">
              <a:spcBef>
                <a:spcPts val="0"/>
              </a:spcBef>
              <a:buNone/>
            </a:pPr>
            <a:r>
              <a:rPr lang="en"/>
              <a:t>If you’re on windows and you have never used Git before, you definitely need to install it</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We’ll have to leave time for this.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p>
          <a:p>
            <a:pPr indent="-228600" lvl="0" marL="457200" rtl="0">
              <a:spcBef>
                <a:spcPts val="0"/>
              </a:spcBef>
              <a:buChar char="-"/>
            </a:pPr>
            <a:r>
              <a:rPr lang="en"/>
              <a:t>If collaborating on github, every team member will have their remote repository that is a fork of the main remote repository, and then will make PRs against the main remote repository to integrate their code. </a:t>
            </a:r>
          </a:p>
          <a:p>
            <a:pPr lvl="0">
              <a:spcBef>
                <a:spcPts val="0"/>
              </a:spcBef>
              <a:buNone/>
            </a:pPr>
            <a:r>
              <a:t/>
            </a:r>
            <a:endParaRPr/>
          </a:p>
          <a:p>
            <a:pPr lvl="0" rtl="0">
              <a:spcBef>
                <a:spcPts val="0"/>
              </a:spcBef>
              <a:buNone/>
            </a:pPr>
            <a:r>
              <a:rPr b="1" lang="en"/>
              <a:t>Images</a:t>
            </a:r>
          </a:p>
          <a:p>
            <a:pPr lvl="0" rtl="0">
              <a:spcBef>
                <a:spcPts val="0"/>
              </a:spcBef>
              <a:buNone/>
            </a:pPr>
            <a:r>
              <a:rPr lang="en"/>
              <a:t>Github Cat: </a:t>
            </a:r>
            <a:r>
              <a:rPr lang="en" u="sng">
                <a:solidFill>
                  <a:schemeClr val="hlink"/>
                </a:solidFill>
                <a:hlinkClick r:id="rId2"/>
              </a:rPr>
              <a:t>https://www.flickr.com/photos/jonobacon/22160892602</a:t>
            </a:r>
            <a:r>
              <a:rPr lang="en"/>
              <a:t> licenced by: jonobacon, with: </a:t>
            </a:r>
            <a:r>
              <a:rPr lang="en" u="sng">
                <a:solidFill>
                  <a:schemeClr val="hlink"/>
                </a:solidFill>
                <a:hlinkClick r:id="rId3"/>
              </a:rPr>
              <a:t>https://creativecommons.org/licenses/by/2.0/</a:t>
            </a:r>
            <a:r>
              <a:rPr lang="en"/>
              <a:t> </a:t>
            </a:r>
          </a:p>
          <a:p>
            <a:pPr lvl="0" rtl="0">
              <a:spcBef>
                <a:spcPts val="0"/>
              </a:spcBef>
              <a:buNone/>
            </a:pPr>
            <a:r>
              <a:rPr lang="en"/>
              <a:t>Cloud Image: </a:t>
            </a:r>
            <a:r>
              <a:rPr lang="en" u="sng">
                <a:solidFill>
                  <a:schemeClr val="hlink"/>
                </a:solidFill>
                <a:hlinkClick r:id="rId4"/>
              </a:rPr>
              <a:t>https://commons.wikimedia.org/wiki/File:Ic_cloud_queue_48px.svg</a:t>
            </a:r>
            <a:r>
              <a:rPr lang="en"/>
              <a:t> licenced by: google, with: </a:t>
            </a:r>
            <a:r>
              <a:rPr lang="en" u="sng">
                <a:solidFill>
                  <a:schemeClr val="hlink"/>
                </a:solidFill>
                <a:hlinkClick r:id="rId5"/>
              </a:rPr>
              <a:t>https://creativecommons.org/licenses/by/4.0/deed.en</a:t>
            </a:r>
            <a:r>
              <a:rPr lang="en"/>
              <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a:t>Images</a:t>
            </a:r>
          </a:p>
          <a:p>
            <a:pPr lvl="0">
              <a:spcBef>
                <a:spcPts val="0"/>
              </a:spcBef>
              <a:buNone/>
            </a:pPr>
            <a:r>
              <a:rPr lang="en"/>
              <a:t>Laptop image: </a:t>
            </a:r>
            <a:r>
              <a:rPr lang="en" u="sng">
                <a:solidFill>
                  <a:schemeClr val="hlink"/>
                </a:solidFill>
                <a:hlinkClick r:id="rId2"/>
              </a:rPr>
              <a:t>https://commons.wikimedia.org/wiki/File:Devicetemplates_laptop-02.png</a:t>
            </a:r>
            <a:r>
              <a:rPr lang="en"/>
              <a:t> licenced by: </a:t>
            </a:r>
            <a:r>
              <a:rPr lang="en" sz="1050">
                <a:solidFill>
                  <a:srgbClr val="0B0080"/>
                </a:solidFill>
                <a:highlight>
                  <a:srgbClr val="F8F9FA"/>
                </a:highlight>
                <a:hlinkClick r:id="rId3"/>
              </a:rPr>
              <a:t>Rudloff</a:t>
            </a:r>
            <a:r>
              <a:rPr lang="en"/>
              <a:t>, with: </a:t>
            </a:r>
            <a:r>
              <a:rPr lang="en" u="sng">
                <a:solidFill>
                  <a:schemeClr val="hlink"/>
                </a:solidFill>
                <a:hlinkClick r:id="rId4"/>
              </a:rPr>
              <a:t>https://creativecommons.org/licenses/by-sa/3.0/deed.en</a:t>
            </a:r>
            <a:r>
              <a:rPr lang="en"/>
              <a:t> </a:t>
            </a:r>
          </a:p>
          <a:p>
            <a:pPr lvl="0" rtl="0">
              <a:spcBef>
                <a:spcPts val="0"/>
              </a:spcBef>
              <a:buNone/>
            </a:pPr>
            <a:r>
              <a:rPr lang="en"/>
              <a:t>Git image: </a:t>
            </a:r>
            <a:r>
              <a:rPr lang="en" u="sng">
                <a:solidFill>
                  <a:schemeClr val="hlink"/>
                </a:solidFill>
                <a:hlinkClick r:id="rId5"/>
              </a:rPr>
              <a:t>https://commons.wikimedia.org/wiki/File:Git_icon.svg</a:t>
            </a:r>
            <a:r>
              <a:rPr lang="en"/>
              <a:t> licenced by: </a:t>
            </a:r>
            <a:r>
              <a:rPr lang="en" sz="1000">
                <a:solidFill>
                  <a:srgbClr val="663366"/>
                </a:solidFill>
                <a:hlinkClick r:id="rId6"/>
              </a:rPr>
              <a:t>Jason Long</a:t>
            </a:r>
            <a:r>
              <a:rPr lang="en"/>
              <a:t>, with: </a:t>
            </a:r>
            <a:r>
              <a:rPr lang="en" u="sng">
                <a:solidFill>
                  <a:schemeClr val="hlink"/>
                </a:solidFill>
                <a:hlinkClick r:id="rId7"/>
              </a:rPr>
              <a:t>https://creativecommons.org/licenses/by/3.0/deed.en</a:t>
            </a:r>
            <a:r>
              <a:rPr lang="en"/>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For this demo we will each be creating an xml file with some basic facts about ourselves.</a:t>
            </a:r>
          </a:p>
          <a:p>
            <a:pPr lvl="0">
              <a:spcBef>
                <a:spcPts val="0"/>
              </a:spcBef>
              <a:buNone/>
            </a:pPr>
            <a:r>
              <a:rPr lang="en"/>
              <a:t>When we combine our files we will run a script to create an html file with all of our information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Mention what Forking actually is - just making a copy of someone else’s repo</a:t>
            </a:r>
          </a:p>
          <a:p>
            <a:pPr lvl="0">
              <a:spcBef>
                <a:spcPts val="0"/>
              </a:spcBef>
              <a:buNone/>
            </a:pPr>
            <a:r>
              <a:t/>
            </a:r>
            <a:endParaRPr/>
          </a:p>
          <a:p>
            <a:pPr lvl="0" rtl="0">
              <a:spcBef>
                <a:spcPts val="0"/>
              </a:spcBef>
              <a:buNone/>
            </a:pPr>
            <a:r>
              <a:rPr lang="en"/>
              <a:t>Talk about what this repo is for!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Be careful on terminology -- used "checked out" files, they might not know what that means</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b="1" lang="en">
                <a:solidFill>
                  <a:schemeClr val="dk1"/>
                </a:solidFill>
              </a:rPr>
              <a:t>Images</a:t>
            </a:r>
          </a:p>
          <a:p>
            <a:pPr lvl="0">
              <a:spcBef>
                <a:spcPts val="0"/>
              </a:spcBef>
              <a:buClr>
                <a:schemeClr val="dk1"/>
              </a:buClr>
              <a:buSzPct val="100000"/>
              <a:buFont typeface="Arial"/>
              <a:buNone/>
            </a:pPr>
            <a:r>
              <a:rPr lang="en">
                <a:solidFill>
                  <a:schemeClr val="dk1"/>
                </a:solidFill>
              </a:rPr>
              <a:t>File images are made by appian</a:t>
            </a:r>
          </a:p>
          <a:p>
            <a:pPr lvl="0">
              <a:spcBef>
                <a:spcPts val="0"/>
              </a:spcBef>
              <a:buClr>
                <a:schemeClr val="dk1"/>
              </a:buClr>
              <a:buSzPct val="100000"/>
              <a:buFont typeface="Arial"/>
              <a:buNone/>
            </a:pPr>
            <a:r>
              <a:rPr lang="en">
                <a:solidFill>
                  <a:schemeClr val="dk1"/>
                </a:solidFill>
              </a:rPr>
              <a:t>Explosion icon from: </a:t>
            </a:r>
            <a:r>
              <a:rPr lang="en" u="sng">
                <a:solidFill>
                  <a:schemeClr val="hlink"/>
                </a:solidFill>
                <a:hlinkClick r:id="rId2"/>
              </a:rPr>
              <a:t>https://pixabay.com/en/atomic-bomb-cloud-explosion-1294354/</a:t>
            </a:r>
            <a:r>
              <a:rPr lang="en">
                <a:solidFill>
                  <a:schemeClr val="dk1"/>
                </a:solidFill>
              </a:rPr>
              <a:t> licenced with: CC0 Public Domain</a:t>
            </a:r>
          </a:p>
          <a:p>
            <a:pPr lvl="0" rtl="0">
              <a:spcBef>
                <a:spcPts val="0"/>
              </a:spcBef>
              <a:buClr>
                <a:schemeClr val="dk1"/>
              </a:buClr>
              <a:buSzPct val="100000"/>
              <a:buFont typeface="Arial"/>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We are now ready to write the code for this part of the project. So we sit down at our computer and?</a:t>
            </a:r>
          </a:p>
          <a:p>
            <a:pPr lvl="0" rtl="0">
              <a:spcBef>
                <a:spcPts val="0"/>
              </a:spcBef>
              <a:buNone/>
            </a:pPr>
            <a:r>
              <a:rPr lang="en"/>
              <a:t>We need to download the code first, so how do we do that effectively? We could run flash drives to one another or recite the code as an oral tradition. However we need a process that is easier to manage than that.</a:t>
            </a:r>
          </a:p>
          <a:p>
            <a:pPr lvl="0" rtl="0">
              <a:spcBef>
                <a:spcPts val="0"/>
              </a:spcBef>
              <a:buNone/>
            </a:pPr>
            <a:r>
              <a:t/>
            </a:r>
            <a:endParaRPr/>
          </a:p>
          <a:p>
            <a:pPr lvl="0" rtl="0">
              <a:spcBef>
                <a:spcPts val="0"/>
              </a:spcBef>
              <a:buNone/>
            </a:pPr>
            <a:r>
              <a:rPr b="1" lang="en"/>
              <a:t>1st slide: Git </a:t>
            </a:r>
          </a:p>
          <a:p>
            <a:pPr lvl="0" rtl="0">
              <a:spcBef>
                <a:spcPts val="0"/>
              </a:spcBef>
              <a:buNone/>
            </a:pPr>
            <a:r>
              <a:rPr lang="en"/>
              <a:t>We use git &amp; github to manage all of our code.</a:t>
            </a:r>
          </a:p>
          <a:p>
            <a:pPr lvl="0" rtl="0">
              <a:spcBef>
                <a:spcPts val="0"/>
              </a:spcBef>
              <a:buNone/>
            </a:pPr>
            <a:r>
              <a:rPr lang="en"/>
              <a:t>Git is a Version Control tool to let us keep history of our work (so you can step back to older versions of the project) github is a service that allows us to push our code to an online repository.</a:t>
            </a:r>
          </a:p>
          <a:p>
            <a:pPr lvl="0" rtl="0">
              <a:spcBef>
                <a:spcPts val="0"/>
              </a:spcBef>
              <a:buNone/>
            </a:pPr>
            <a:r>
              <a:t/>
            </a:r>
            <a:endParaRPr/>
          </a:p>
          <a:p>
            <a:pPr lvl="0">
              <a:spcBef>
                <a:spcPts val="0"/>
              </a:spcBef>
              <a:buNone/>
            </a:pPr>
            <a:r>
              <a:rPr lang="en"/>
              <a:t>So we are going to pull down the project, make our changes, package the changes using git (called making a commit) and then push that commit up. </a:t>
            </a:r>
          </a:p>
          <a:p>
            <a:pPr lvl="0">
              <a:spcBef>
                <a:spcPts val="0"/>
              </a:spcBef>
              <a:buNone/>
            </a:pPr>
            <a:r>
              <a:t/>
            </a:r>
            <a:endParaRPr/>
          </a:p>
          <a:p>
            <a:pPr lvl="0" rtl="0">
              <a:spcBef>
                <a:spcPts val="0"/>
              </a:spcBef>
              <a:buNone/>
            </a:pPr>
            <a:r>
              <a:rPr lang="en"/>
              <a:t>I could have multiple versions of the code locally if I wanted to work on multiple things at the same time. In git these versions are called branches.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Branches are separate chains of work. They allow you to work on one set of code (feature) without affecting another one you may also be doing. To switch the feature you are working on you just checkout a new branch for that feature.</a:t>
            </a:r>
          </a:p>
          <a:p>
            <a:pPr lvl="0" rtl="0">
              <a:spcBef>
                <a:spcPts val="0"/>
              </a:spcBef>
              <a:buNone/>
            </a:pPr>
            <a:r>
              <a:rPr lang="en"/>
              <a:t>You can switch branches by running git checkout &lt;branch-name&gt;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t>You decide to add your file to git using git add index.html.</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What does this do?</a:t>
            </a:r>
          </a:p>
          <a:p>
            <a:pPr indent="-228600" lvl="0" marL="457200" rtl="0">
              <a:spcBef>
                <a:spcPts val="0"/>
              </a:spcBef>
              <a:buChar char="-"/>
            </a:pPr>
            <a:r>
              <a:rPr lang="en"/>
              <a:t>Adds your file to the "Staging Area" </a:t>
            </a:r>
          </a:p>
          <a:p>
            <a:pPr indent="-228600" lvl="0" marL="457200" rtl="0">
              <a:spcBef>
                <a:spcPts val="0"/>
              </a:spcBef>
              <a:buChar char="-"/>
            </a:pPr>
            <a:r>
              <a:rPr lang="en"/>
              <a:t>This does not remove the file from the "Working Directory"</a:t>
            </a:r>
          </a:p>
          <a:p>
            <a:pPr lvl="0" rtl="0">
              <a:spcBef>
                <a:spcPts val="0"/>
              </a:spcBef>
              <a:buNone/>
            </a:pPr>
            <a:r>
              <a:rPr lang="en"/>
              <a:t>What happens if you accidentally deleted index.html?</a:t>
            </a:r>
          </a:p>
          <a:p>
            <a:pPr indent="-228600" lvl="0" marL="457200" rtl="0">
              <a:spcBef>
                <a:spcPts val="0"/>
              </a:spcBef>
              <a:buChar char="-"/>
            </a:pPr>
            <a:r>
              <a:rPr lang="en"/>
              <a:t>You still have the changes in your staging area</a:t>
            </a:r>
          </a:p>
          <a:p>
            <a:pPr lvl="0" rtl="0">
              <a:spcBef>
                <a:spcPts val="0"/>
              </a:spcBef>
              <a:buClr>
                <a:schemeClr val="dk1"/>
              </a:buClr>
              <a:buSzPct val="100000"/>
              <a:buFont typeface="Arial"/>
              <a:buNone/>
            </a:pPr>
            <a:r>
              <a:t/>
            </a:r>
            <a:endParaRPr/>
          </a:p>
          <a:p>
            <a:pPr lvl="0" rtl="0">
              <a:spcBef>
                <a:spcPts val="0"/>
              </a:spcBef>
              <a:buNone/>
            </a:pPr>
            <a:r>
              <a:t/>
            </a:r>
            <a:endParaRPr/>
          </a:p>
          <a:p>
            <a:pPr lvl="0" rtl="0">
              <a:spcBef>
                <a:spcPts val="0"/>
              </a:spcBef>
              <a:buNone/>
            </a:pPr>
            <a:r>
              <a:rPr lang="en"/>
              <a:t>File, and Computer icons are made by appian</a:t>
            </a:r>
          </a:p>
          <a:p>
            <a:pPr lvl="0" rtl="0">
              <a:spcBef>
                <a:spcPts val="0"/>
              </a:spcBef>
              <a:buNone/>
            </a:pPr>
            <a:r>
              <a:rPr lang="en"/>
              <a:t>Camera image from: https://pixabay.com/en/camera-the-stroke-icon-logo-sign-2112207/</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Speak to this as a “snapshot of time” for the state of the repo.</a:t>
            </a:r>
          </a:p>
          <a:p>
            <a:pPr lvl="0">
              <a:spcBef>
                <a:spcPts val="0"/>
              </a:spcBef>
              <a:buNone/>
            </a:pPr>
            <a:r>
              <a:rPr lang="en"/>
              <a:t>Call out what’s DIFFERENT about the git add stage and the git commit stage.</a:t>
            </a:r>
          </a:p>
          <a:p>
            <a:pPr lvl="0">
              <a:spcBef>
                <a:spcPts val="0"/>
              </a:spcBef>
              <a:buNone/>
            </a:pPr>
            <a:r>
              <a:t/>
            </a:r>
            <a:endParaRPr/>
          </a:p>
          <a:p>
            <a:pPr lvl="0">
              <a:spcBef>
                <a:spcPts val="0"/>
              </a:spcBef>
              <a:buNone/>
            </a:pPr>
            <a:r>
              <a:rPr lang="en"/>
              <a:t>You've now saved at a save point and can reference it later!</a:t>
            </a:r>
          </a:p>
          <a:p>
            <a:pPr lvl="0">
              <a:spcBef>
                <a:spcPts val="0"/>
              </a:spcBef>
              <a:buNone/>
            </a:pPr>
            <a:r>
              <a:t/>
            </a:r>
            <a:endParaRPr/>
          </a:p>
          <a:p>
            <a:pPr lvl="0">
              <a:lnSpc>
                <a:spcPct val="115000"/>
              </a:lnSpc>
              <a:spcBef>
                <a:spcPts val="0"/>
              </a:spcBef>
              <a:buClr>
                <a:schemeClr val="dk1"/>
              </a:buClr>
              <a:buSzPct val="91666"/>
              <a:buFont typeface="Arial"/>
              <a:buNone/>
            </a:pPr>
            <a:r>
              <a:rPr lang="en" sz="1200">
                <a:solidFill>
                  <a:srgbClr val="494949"/>
                </a:solidFill>
                <a:latin typeface="Lato"/>
                <a:ea typeface="Lato"/>
                <a:cs typeface="Lato"/>
                <a:sym typeface="Lato"/>
              </a:rPr>
              <a:t>After adding a version of </a:t>
            </a:r>
            <a:r>
              <a:rPr lang="en" sz="1200">
                <a:solidFill>
                  <a:srgbClr val="494949"/>
                </a:solidFill>
                <a:highlight>
                  <a:srgbClr val="EFEFEF"/>
                </a:highlight>
                <a:latin typeface="Consolas"/>
                <a:ea typeface="Consolas"/>
                <a:cs typeface="Consolas"/>
                <a:sym typeface="Consolas"/>
              </a:rPr>
              <a:t>index.html</a:t>
            </a:r>
            <a:r>
              <a:rPr lang="en" sz="1200">
                <a:solidFill>
                  <a:srgbClr val="494949"/>
                </a:solidFill>
                <a:latin typeface="Lato"/>
                <a:ea typeface="Lato"/>
                <a:cs typeface="Lato"/>
                <a:sym typeface="Lato"/>
              </a:rPr>
              <a:t> that you are satisfied with to the staging area, you decide to commit the changes using </a:t>
            </a:r>
            <a:r>
              <a:rPr lang="en" sz="1200">
                <a:solidFill>
                  <a:srgbClr val="494949"/>
                </a:solidFill>
                <a:highlight>
                  <a:srgbClr val="EFEFEF"/>
                </a:highlight>
                <a:latin typeface="Consolas"/>
                <a:ea typeface="Consolas"/>
                <a:cs typeface="Consolas"/>
                <a:sym typeface="Consolas"/>
              </a:rPr>
              <a:t>git commit</a:t>
            </a:r>
            <a:r>
              <a:rPr lang="en" sz="1200">
                <a:solidFill>
                  <a:srgbClr val="494949"/>
                </a:solidFill>
                <a:latin typeface="Lato"/>
                <a:ea typeface="Lato"/>
                <a:cs typeface="Lato"/>
                <a:sym typeface="Lato"/>
              </a:rPr>
              <a:t>.</a:t>
            </a:r>
          </a:p>
          <a:p>
            <a:pPr indent="120650" lvl="0">
              <a:lnSpc>
                <a:spcPct val="115000"/>
              </a:lnSpc>
              <a:spcBef>
                <a:spcPts val="0"/>
              </a:spcBef>
              <a:buClr>
                <a:schemeClr val="dk1"/>
              </a:buClr>
              <a:buSzPct val="91666"/>
              <a:buFont typeface="Arial"/>
              <a:buNone/>
            </a:pPr>
            <a:r>
              <a:t/>
            </a:r>
            <a:endParaRPr sz="1200">
              <a:solidFill>
                <a:srgbClr val="494949"/>
              </a:solidFill>
              <a:latin typeface="Lato"/>
              <a:ea typeface="Lato"/>
              <a:cs typeface="Lato"/>
              <a:sym typeface="Lato"/>
            </a:endParaRPr>
          </a:p>
          <a:p>
            <a:pPr indent="-304800" lvl="0" marL="457200">
              <a:lnSpc>
                <a:spcPct val="115000"/>
              </a:lnSpc>
              <a:spcBef>
                <a:spcPts val="0"/>
              </a:spcBef>
              <a:buClr>
                <a:srgbClr val="494949"/>
              </a:buClr>
              <a:buSzPct val="100000"/>
              <a:buFont typeface="Lato"/>
              <a:buChar char="●"/>
            </a:pPr>
            <a:r>
              <a:rPr lang="en" sz="1200">
                <a:solidFill>
                  <a:srgbClr val="494949"/>
                </a:solidFill>
                <a:latin typeface="Lato"/>
                <a:ea typeface="Lato"/>
                <a:cs typeface="Lato"/>
                <a:sym typeface="Lato"/>
              </a:rPr>
              <a:t>What does this do?</a:t>
            </a:r>
          </a:p>
          <a:p>
            <a:pPr indent="-304800" lvl="1" marL="914400">
              <a:lnSpc>
                <a:spcPct val="115000"/>
              </a:lnSpc>
              <a:spcBef>
                <a:spcPts val="0"/>
              </a:spcBef>
              <a:spcAft>
                <a:spcPts val="1000"/>
              </a:spcAft>
              <a:buClr>
                <a:srgbClr val="494949"/>
              </a:buClr>
              <a:buSzPct val="100000"/>
              <a:buFont typeface="Lato"/>
              <a:buChar char="○"/>
            </a:pPr>
            <a:r>
              <a:rPr lang="en" sz="1200">
                <a:solidFill>
                  <a:srgbClr val="494949"/>
                </a:solidFill>
                <a:latin typeface="Lato"/>
                <a:ea typeface="Lato"/>
                <a:cs typeface="Lato"/>
                <a:sym typeface="Lato"/>
              </a:rPr>
              <a:t>Stores your changes in the .git repository</a:t>
            </a:r>
          </a:p>
          <a:p>
            <a:pPr indent="-304800" lvl="0" marL="457200">
              <a:lnSpc>
                <a:spcPct val="115000"/>
              </a:lnSpc>
              <a:spcBef>
                <a:spcPts val="0"/>
              </a:spcBef>
              <a:buClr>
                <a:srgbClr val="494949"/>
              </a:buClr>
              <a:buSzPct val="100000"/>
              <a:buFont typeface="Open Sans"/>
              <a:buChar char="●"/>
            </a:pPr>
            <a:r>
              <a:rPr lang="en" sz="1200">
                <a:solidFill>
                  <a:srgbClr val="494949"/>
                </a:solidFill>
                <a:latin typeface="Lato"/>
                <a:ea typeface="Lato"/>
                <a:cs typeface="Lato"/>
                <a:sym typeface="Lato"/>
              </a:rPr>
              <a:t>What happens if you accidentally deleted </a:t>
            </a:r>
            <a:r>
              <a:rPr lang="en" sz="1200">
                <a:solidFill>
                  <a:srgbClr val="494949"/>
                </a:solidFill>
                <a:highlight>
                  <a:srgbClr val="EFEFEF"/>
                </a:highlight>
                <a:latin typeface="Consolas"/>
                <a:ea typeface="Consolas"/>
                <a:cs typeface="Consolas"/>
                <a:sym typeface="Consolas"/>
              </a:rPr>
              <a:t>index.html</a:t>
            </a:r>
            <a:r>
              <a:rPr lang="en" sz="1200">
                <a:solidFill>
                  <a:srgbClr val="494949"/>
                </a:solidFill>
                <a:latin typeface="Lato"/>
                <a:ea typeface="Lato"/>
                <a:cs typeface="Lato"/>
                <a:sym typeface="Lato"/>
              </a:rPr>
              <a:t>?</a:t>
            </a:r>
          </a:p>
          <a:p>
            <a:pPr indent="-304800" lvl="1" marL="914400" rtl="0">
              <a:lnSpc>
                <a:spcPct val="115000"/>
              </a:lnSpc>
              <a:spcBef>
                <a:spcPts val="0"/>
              </a:spcBef>
              <a:buClr>
                <a:srgbClr val="494949"/>
              </a:buClr>
              <a:buSzPct val="100000"/>
              <a:buFont typeface="Open Sans"/>
              <a:buChar char="○"/>
            </a:pPr>
            <a:r>
              <a:rPr lang="en" sz="1200">
                <a:solidFill>
                  <a:srgbClr val="494949"/>
                </a:solidFill>
                <a:latin typeface="Lato"/>
                <a:ea typeface="Lato"/>
                <a:cs typeface="Lato"/>
                <a:sym typeface="Lato"/>
              </a:rPr>
              <a:t>You can reset the value of </a:t>
            </a:r>
            <a:r>
              <a:rPr lang="en" sz="1200">
                <a:solidFill>
                  <a:srgbClr val="494949"/>
                </a:solidFill>
                <a:highlight>
                  <a:srgbClr val="EFEFEF"/>
                </a:highlight>
                <a:latin typeface="Consolas"/>
                <a:ea typeface="Consolas"/>
                <a:cs typeface="Consolas"/>
                <a:sym typeface="Consolas"/>
              </a:rPr>
              <a:t>index.html</a:t>
            </a:r>
            <a:r>
              <a:rPr lang="en" sz="1200">
                <a:solidFill>
                  <a:srgbClr val="494949"/>
                </a:solidFill>
                <a:latin typeface="Lato"/>
                <a:ea typeface="Lato"/>
                <a:cs typeface="Lato"/>
                <a:sym typeface="Lato"/>
              </a:rPr>
              <a:t> to the value from the commit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4" name="Shape 504"/>
        <p:cNvGrpSpPr/>
        <p:nvPr/>
      </p:nvGrpSpPr>
      <p:grpSpPr>
        <a:xfrm>
          <a:off x="0" y="0"/>
          <a:ext cx="0" cy="0"/>
          <a:chOff x="0" y="0"/>
          <a:chExt cx="0" cy="0"/>
        </a:xfrm>
      </p:grpSpPr>
      <p:sp>
        <p:nvSpPr>
          <p:cNvPr id="505" name="Shape 5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6" name="Shape 5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Speak to this as a “snapshot of time” for the state of the repo.</a:t>
            </a:r>
          </a:p>
          <a:p>
            <a:pPr lvl="0">
              <a:spcBef>
                <a:spcPts val="0"/>
              </a:spcBef>
              <a:buNone/>
            </a:pPr>
            <a:r>
              <a:t/>
            </a:r>
            <a:endParaRPr/>
          </a:p>
          <a:p>
            <a:pPr lvl="0" rtl="0">
              <a:spcBef>
                <a:spcPts val="0"/>
              </a:spcBef>
              <a:buNone/>
            </a:pPr>
            <a:r>
              <a:rPr lang="en"/>
              <a:t>Add “git push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For those of you who don’t know, GIT is a version control system that allows you to easily work as a team</a:t>
            </a:r>
          </a:p>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6" name="Shape 546"/>
        <p:cNvGrpSpPr/>
        <p:nvPr/>
      </p:nvGrpSpPr>
      <p:grpSpPr>
        <a:xfrm>
          <a:off x="0" y="0"/>
          <a:ext cx="0" cy="0"/>
          <a:chOff x="0" y="0"/>
          <a:chExt cx="0" cy="0"/>
        </a:xfrm>
      </p:grpSpPr>
      <p:sp>
        <p:nvSpPr>
          <p:cNvPr id="547" name="Shape 5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8" name="Shape 5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Speak to this as a “snapshot of time” for the state of the repo.</a:t>
            </a:r>
          </a:p>
          <a:p>
            <a:pPr lvl="0" rtl="0">
              <a:spcBef>
                <a:spcPts val="0"/>
              </a:spcBef>
              <a:buNone/>
            </a:pPr>
            <a:r>
              <a:t/>
            </a:r>
            <a:endParaRPr/>
          </a:p>
          <a:p>
            <a:pPr lvl="0" rtl="0">
              <a:spcBef>
                <a:spcPts val="0"/>
              </a:spcBef>
              <a:buNone/>
            </a:pPr>
            <a:r>
              <a:rPr lang="en"/>
              <a:t>Add “git push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7" name="Shape 787"/>
        <p:cNvGrpSpPr/>
        <p:nvPr/>
      </p:nvGrpSpPr>
      <p:grpSpPr>
        <a:xfrm>
          <a:off x="0" y="0"/>
          <a:ext cx="0" cy="0"/>
          <a:chOff x="0" y="0"/>
          <a:chExt cx="0" cy="0"/>
        </a:xfrm>
      </p:grpSpPr>
      <p:sp>
        <p:nvSpPr>
          <p:cNvPr id="788" name="Shape 7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9" name="Shape 7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You can have one common base of code for people to push their code to but if you do that you will probably have a bad time. </a:t>
            </a:r>
          </a:p>
          <a:p>
            <a:pPr lvl="0" rtl="0">
              <a:spcBef>
                <a:spcPts val="0"/>
              </a:spcBef>
              <a:buNone/>
            </a:pPr>
            <a:r>
              <a:t/>
            </a:r>
            <a:endParaRPr/>
          </a:p>
          <a:p>
            <a:pPr lvl="0" rtl="0">
              <a:spcBef>
                <a:spcPts val="0"/>
              </a:spcBef>
              <a:buNone/>
            </a:pPr>
            <a:r>
              <a:rPr lang="en"/>
              <a:t>Git and github allow you to have separate “branches” of work (or forks), so if Kevin is making some changes and I am making some changes we don’t accidently step on each others toes.</a:t>
            </a:r>
          </a:p>
          <a:p>
            <a:pPr lvl="0" rtl="0">
              <a:spcBef>
                <a:spcPts val="0"/>
              </a:spcBef>
              <a:buNone/>
            </a:pPr>
            <a:r>
              <a:rPr lang="en"/>
              <a:t>As we do work we can open pull requests for teammates to review and when our code is “ready” it will be merged into the master branch.</a:t>
            </a:r>
          </a:p>
          <a:p>
            <a:pPr lvl="0" rtl="0">
              <a:spcBef>
                <a:spcPts val="0"/>
              </a:spcBef>
              <a:buNone/>
            </a:pPr>
            <a:r>
              <a:t/>
            </a:r>
            <a:endParaRPr/>
          </a:p>
          <a:p>
            <a:pPr lvl="0" rtl="0">
              <a:spcBef>
                <a:spcPts val="0"/>
              </a:spcBef>
              <a:buNone/>
            </a:pPr>
            <a:r>
              <a:rPr lang="en"/>
              <a:t>This approach can scale well, we have over 100 people working in the same code base using git for version control</a:t>
            </a:r>
          </a:p>
          <a:p>
            <a:pPr lvl="0" rtl="0">
              <a:spcBef>
                <a:spcPts val="0"/>
              </a:spcBef>
              <a:buNone/>
            </a:pPr>
            <a:r>
              <a:t/>
            </a:r>
            <a:endParaRPr/>
          </a:p>
          <a:p>
            <a:pPr lvl="0" rtl="0">
              <a:spcBef>
                <a:spcPts val="0"/>
              </a:spcBef>
              <a:buNone/>
            </a:pPr>
            <a:r>
              <a:rPr lang="en"/>
              <a:t>Git and github are free to use so check them out if you are building a project with others. There are also alternatives git, such as svn.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2" name="Shape 862"/>
        <p:cNvGrpSpPr/>
        <p:nvPr/>
      </p:nvGrpSpPr>
      <p:grpSpPr>
        <a:xfrm>
          <a:off x="0" y="0"/>
          <a:ext cx="0" cy="0"/>
          <a:chOff x="0" y="0"/>
          <a:chExt cx="0" cy="0"/>
        </a:xfrm>
      </p:grpSpPr>
      <p:sp>
        <p:nvSpPr>
          <p:cNvPr id="863" name="Shape 8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4" name="Shape 8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*To see how git tracks your changes through this process run:</a:t>
            </a:r>
          </a:p>
          <a:p>
            <a:pPr lvl="0" rtl="0">
              <a:spcBef>
                <a:spcPts val="0"/>
              </a:spcBef>
              <a:buNone/>
            </a:pPr>
            <a:r>
              <a:rPr lang="en">
                <a:latin typeface="Courier New"/>
                <a:ea typeface="Courier New"/>
                <a:cs typeface="Courier New"/>
                <a:sym typeface="Courier New"/>
              </a:rPr>
              <a:t>git status</a:t>
            </a:r>
          </a:p>
          <a:p>
            <a:pPr lvl="0" rtl="0">
              <a:spcBef>
                <a:spcPts val="0"/>
              </a:spcBef>
              <a:buNone/>
            </a:pPr>
            <a:r>
              <a:rPr lang="en"/>
              <a:t>between each step</a:t>
            </a:r>
          </a:p>
          <a:p>
            <a:pPr lvl="0" rtl="0">
              <a:spcBef>
                <a:spcPts val="0"/>
              </a:spcBef>
              <a:buNone/>
            </a:pPr>
            <a:r>
              <a:rPr lang="en"/>
              <a:t>HEAD is a special git word that points to the last commit that you made</a:t>
            </a:r>
          </a:p>
          <a:p>
            <a:pPr lvl="0" rtl="0">
              <a:spcBef>
                <a:spcPts val="0"/>
              </a:spcBef>
              <a:buNone/>
            </a:pPr>
            <a:r>
              <a:t/>
            </a:r>
            <a:endParaRP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t/>
            </a:r>
            <a:endParaRPr/>
          </a:p>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9" name="Shape 869"/>
        <p:cNvGrpSpPr/>
        <p:nvPr/>
      </p:nvGrpSpPr>
      <p:grpSpPr>
        <a:xfrm>
          <a:off x="0" y="0"/>
          <a:ext cx="0" cy="0"/>
          <a:chOff x="0" y="0"/>
          <a:chExt cx="0" cy="0"/>
        </a:xfrm>
      </p:grpSpPr>
      <p:sp>
        <p:nvSpPr>
          <p:cNvPr id="870" name="Shape 8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1" name="Shape 8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*To see how git tracks your changes through this process run:</a:t>
            </a:r>
          </a:p>
          <a:p>
            <a:pPr lvl="0" rtl="0">
              <a:spcBef>
                <a:spcPts val="0"/>
              </a:spcBef>
              <a:buNone/>
            </a:pPr>
            <a:r>
              <a:rPr lang="en">
                <a:latin typeface="Courier New"/>
                <a:ea typeface="Courier New"/>
                <a:cs typeface="Courier New"/>
                <a:sym typeface="Courier New"/>
              </a:rPr>
              <a:t>git status</a:t>
            </a:r>
          </a:p>
          <a:p>
            <a:pPr lvl="0" rtl="0">
              <a:spcBef>
                <a:spcPts val="0"/>
              </a:spcBef>
              <a:buNone/>
            </a:pPr>
            <a:r>
              <a:rPr lang="en"/>
              <a:t>between each step</a:t>
            </a:r>
          </a:p>
          <a:p>
            <a:pPr lvl="0">
              <a:spcBef>
                <a:spcPts val="0"/>
              </a:spcBef>
              <a:buNone/>
            </a:pPr>
            <a:r>
              <a:rPr lang="en"/>
              <a:t>HEAD is a special git word that points to the last commit that you made</a:t>
            </a:r>
          </a:p>
          <a:p>
            <a:pPr lvl="0">
              <a:spcBef>
                <a:spcPts val="0"/>
              </a:spcBef>
              <a:buNone/>
            </a:pPr>
            <a:r>
              <a:t/>
            </a:r>
            <a:endParaRP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&lt;html&gt;</a:t>
            </a:r>
          </a:p>
          <a:p>
            <a:pPr lvl="0">
              <a:spcBef>
                <a:spcPts val="0"/>
              </a:spcBef>
              <a:buClr>
                <a:schemeClr val="dk1"/>
              </a:buClr>
              <a:buSzPct val="100000"/>
              <a:buFont typeface="Arial"/>
              <a:buNone/>
            </a:pPr>
            <a:r>
              <a:rPr lang="en"/>
              <a:t>  &lt;head&gt;</a:t>
            </a:r>
          </a:p>
          <a:p>
            <a:pPr lvl="0">
              <a:spcBef>
                <a:spcPts val="0"/>
              </a:spcBef>
              <a:buClr>
                <a:schemeClr val="dk1"/>
              </a:buClr>
              <a:buSzPct val="100000"/>
              <a:buFont typeface="Arial"/>
              <a:buNone/>
            </a:pPr>
            <a:r>
              <a:rPr lang="en"/>
              <a:t>    &lt;meta charset="utf-8"&gt;</a:t>
            </a:r>
          </a:p>
          <a:p>
            <a:pPr lvl="0">
              <a:spcBef>
                <a:spcPts val="0"/>
              </a:spcBef>
              <a:buClr>
                <a:schemeClr val="dk1"/>
              </a:buClr>
              <a:buSzPct val="100000"/>
              <a:buFont typeface="Arial"/>
              <a:buNone/>
            </a:pPr>
            <a:r>
              <a:rPr lang="en"/>
              <a:t>    &lt;title&gt;Welcome to the Appian Git and Teamwork Workshop&lt;/title&gt;</a:t>
            </a:r>
          </a:p>
          <a:p>
            <a:pPr lvl="0">
              <a:spcBef>
                <a:spcPts val="0"/>
              </a:spcBef>
              <a:buClr>
                <a:schemeClr val="dk1"/>
              </a:buClr>
              <a:buSzPct val="100000"/>
              <a:buFont typeface="Arial"/>
              <a:buNone/>
            </a:pPr>
            <a:r>
              <a:rPr lang="en"/>
              <a:t>    &lt;basefont size=4&gt;</a:t>
            </a:r>
          </a:p>
          <a:p>
            <a:pPr lvl="0">
              <a:spcBef>
                <a:spcPts val="0"/>
              </a:spcBef>
              <a:buClr>
                <a:schemeClr val="dk1"/>
              </a:buClr>
              <a:buSzPct val="100000"/>
              <a:buFont typeface="Arial"/>
              <a:buNone/>
            </a:pPr>
            <a:r>
              <a:rPr lang="en"/>
              <a:t>    &lt;style&gt;</a:t>
            </a:r>
          </a:p>
          <a:p>
            <a:pPr lvl="0">
              <a:spcBef>
                <a:spcPts val="0"/>
              </a:spcBef>
              <a:buClr>
                <a:schemeClr val="dk1"/>
              </a:buClr>
              <a:buSzPct val="100000"/>
              <a:buFont typeface="Arial"/>
              <a:buNone/>
            </a:pPr>
            <a:r>
              <a:rPr lang="en"/>
              <a:t>    table {</a:t>
            </a:r>
          </a:p>
          <a:p>
            <a:pPr lvl="0">
              <a:spcBef>
                <a:spcPts val="0"/>
              </a:spcBef>
              <a:buClr>
                <a:schemeClr val="dk1"/>
              </a:buClr>
              <a:buSzPct val="100000"/>
              <a:buFont typeface="Arial"/>
              <a:buNone/>
            </a:pPr>
            <a:r>
              <a:rPr lang="en"/>
              <a:t>        width:100%;</a:t>
            </a:r>
          </a:p>
          <a:p>
            <a:pPr lvl="0">
              <a:spcBef>
                <a:spcPts val="0"/>
              </a:spcBef>
              <a:buClr>
                <a:schemeClr val="dk1"/>
              </a:buClr>
              <a:buSzPct val="100000"/>
              <a:buFont typeface="Arial"/>
              <a:buNone/>
            </a:pPr>
            <a:r>
              <a:rPr lang="en"/>
              <a:t>    }</a:t>
            </a:r>
          </a:p>
          <a:p>
            <a:pPr lvl="0">
              <a:spcBef>
                <a:spcPts val="0"/>
              </a:spcBef>
              <a:buClr>
                <a:schemeClr val="dk1"/>
              </a:buClr>
              <a:buSzPct val="100000"/>
              <a:buFont typeface="Arial"/>
              <a:buNone/>
            </a:pPr>
            <a:r>
              <a:rPr lang="en"/>
              <a:t>    table, th, td {</a:t>
            </a:r>
          </a:p>
          <a:p>
            <a:pPr lvl="0">
              <a:spcBef>
                <a:spcPts val="0"/>
              </a:spcBef>
              <a:buClr>
                <a:schemeClr val="dk1"/>
              </a:buClr>
              <a:buSzPct val="100000"/>
              <a:buFont typeface="Arial"/>
              <a:buNone/>
            </a:pPr>
            <a:r>
              <a:rPr lang="en"/>
              <a:t>        border: 1px solid black;</a:t>
            </a:r>
          </a:p>
          <a:p>
            <a:pPr lvl="0">
              <a:spcBef>
                <a:spcPts val="0"/>
              </a:spcBef>
              <a:buClr>
                <a:schemeClr val="dk1"/>
              </a:buClr>
              <a:buSzPct val="100000"/>
              <a:buFont typeface="Arial"/>
              <a:buNone/>
            </a:pPr>
            <a:r>
              <a:rPr lang="en"/>
              <a:t>        border-collapse: collapse;</a:t>
            </a:r>
          </a:p>
          <a:p>
            <a:pPr lvl="0">
              <a:spcBef>
                <a:spcPts val="0"/>
              </a:spcBef>
              <a:buClr>
                <a:schemeClr val="dk1"/>
              </a:buClr>
              <a:buSzPct val="100000"/>
              <a:buFont typeface="Arial"/>
              <a:buNone/>
            </a:pPr>
            <a:r>
              <a:rPr lang="en"/>
              <a:t>    }</a:t>
            </a:r>
          </a:p>
          <a:p>
            <a:pPr lvl="0">
              <a:spcBef>
                <a:spcPts val="0"/>
              </a:spcBef>
              <a:buClr>
                <a:schemeClr val="dk1"/>
              </a:buClr>
              <a:buSzPct val="100000"/>
              <a:buFont typeface="Arial"/>
              <a:buNone/>
            </a:pPr>
            <a:r>
              <a:rPr lang="en"/>
              <a:t>    th, td {</a:t>
            </a:r>
          </a:p>
          <a:p>
            <a:pPr lvl="0">
              <a:spcBef>
                <a:spcPts val="0"/>
              </a:spcBef>
              <a:buClr>
                <a:schemeClr val="dk1"/>
              </a:buClr>
              <a:buSzPct val="100000"/>
              <a:buFont typeface="Arial"/>
              <a:buNone/>
            </a:pPr>
            <a:r>
              <a:rPr lang="en"/>
              <a:t>        padding: 5px;</a:t>
            </a:r>
          </a:p>
          <a:p>
            <a:pPr lvl="0">
              <a:spcBef>
                <a:spcPts val="0"/>
              </a:spcBef>
              <a:buClr>
                <a:schemeClr val="dk1"/>
              </a:buClr>
              <a:buSzPct val="100000"/>
              <a:buFont typeface="Arial"/>
              <a:buNone/>
            </a:pPr>
            <a:r>
              <a:rPr lang="en"/>
              <a:t>        text-align: left;</a:t>
            </a:r>
          </a:p>
          <a:p>
            <a:pPr lvl="0">
              <a:spcBef>
                <a:spcPts val="0"/>
              </a:spcBef>
              <a:buClr>
                <a:schemeClr val="dk1"/>
              </a:buClr>
              <a:buSzPct val="100000"/>
              <a:buFont typeface="Arial"/>
              <a:buNone/>
            </a:pPr>
            <a:r>
              <a:rPr lang="en"/>
              <a:t>    }</a:t>
            </a:r>
          </a:p>
          <a:p>
            <a:pPr lvl="0">
              <a:spcBef>
                <a:spcPts val="0"/>
              </a:spcBef>
              <a:buClr>
                <a:schemeClr val="dk1"/>
              </a:buClr>
              <a:buSzPct val="100000"/>
              <a:buFont typeface="Arial"/>
              <a:buNone/>
            </a:pPr>
            <a:r>
              <a:rPr lang="en"/>
              <a:t>    &lt;/style&gt;</a:t>
            </a:r>
          </a:p>
          <a:p>
            <a:pPr lvl="0">
              <a:spcBef>
                <a:spcPts val="0"/>
              </a:spcBef>
              <a:buClr>
                <a:schemeClr val="dk1"/>
              </a:buClr>
              <a:buSzPct val="100000"/>
              <a:buFont typeface="Arial"/>
              <a:buNone/>
            </a:pPr>
            <a:r>
              <a:rPr lang="en"/>
              <a:t>  &lt;/head&gt;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  &lt;body bgcolor="#D3D3D3"&gt;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    &lt;h1&gt;Welcome to the Appian Git and Teamwork Workshop&lt;/h1&gt;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    &lt;h3&gt;Purpose of Git&lt;/h2&gt;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    &lt;ol&gt;</a:t>
            </a:r>
          </a:p>
          <a:p>
            <a:pPr lvl="0">
              <a:spcBef>
                <a:spcPts val="0"/>
              </a:spcBef>
              <a:buClr>
                <a:schemeClr val="dk1"/>
              </a:buClr>
              <a:buSzPct val="100000"/>
              <a:buFont typeface="Arial"/>
              <a:buNone/>
            </a:pPr>
            <a:r>
              <a:rPr lang="en"/>
              <a:t>      &lt;li&gt;Record changes to files over time&lt;/li&gt;</a:t>
            </a:r>
          </a:p>
          <a:p>
            <a:pPr lvl="0">
              <a:spcBef>
                <a:spcPts val="0"/>
              </a:spcBef>
              <a:buClr>
                <a:schemeClr val="dk1"/>
              </a:buClr>
              <a:buSzPct val="100000"/>
              <a:buFont typeface="Arial"/>
              <a:buNone/>
            </a:pPr>
            <a:r>
              <a:rPr lang="en"/>
              <a:t>      &lt;li&gt;Undo changes or recover files&lt;/li&gt;</a:t>
            </a:r>
          </a:p>
          <a:p>
            <a:pPr lvl="0">
              <a:spcBef>
                <a:spcPts val="0"/>
              </a:spcBef>
              <a:buClr>
                <a:schemeClr val="dk1"/>
              </a:buClr>
              <a:buSzPct val="100000"/>
              <a:buFont typeface="Arial"/>
              <a:buNone/>
            </a:pPr>
            <a:r>
              <a:rPr lang="en"/>
              <a:t>      &lt;li&gt;Compare changes over time&lt;/li&gt;</a:t>
            </a:r>
          </a:p>
          <a:p>
            <a:pPr lvl="0">
              <a:spcBef>
                <a:spcPts val="0"/>
              </a:spcBef>
              <a:buClr>
                <a:schemeClr val="dk1"/>
              </a:buClr>
              <a:buSzPct val="100000"/>
              <a:buFont typeface="Arial"/>
              <a:buNone/>
            </a:pPr>
            <a:r>
              <a:rPr lang="en"/>
              <a:t>      &lt;li&gt;See who last modified a file&lt;/li&gt;</a:t>
            </a:r>
          </a:p>
          <a:p>
            <a:pPr lvl="0">
              <a:spcBef>
                <a:spcPts val="0"/>
              </a:spcBef>
              <a:buClr>
                <a:schemeClr val="dk1"/>
              </a:buClr>
              <a:buSzPct val="100000"/>
              <a:buFont typeface="Arial"/>
              <a:buNone/>
            </a:pPr>
            <a:r>
              <a:rPr lang="en"/>
              <a:t>      &lt;li&gt;Determine when code or a bug was introduced&lt;/li&gt;</a:t>
            </a:r>
          </a:p>
          <a:p>
            <a:pPr lvl="0">
              <a:spcBef>
                <a:spcPts val="0"/>
              </a:spcBef>
              <a:buClr>
                <a:schemeClr val="dk1"/>
              </a:buClr>
              <a:buSzPct val="100000"/>
              <a:buFont typeface="Arial"/>
              <a:buNone/>
            </a:pPr>
            <a:r>
              <a:rPr lang="en"/>
              <a:t>    &lt;/ol&gt;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    &lt;h4&gt;TL;DR it's easy to fix mistakes!&lt;/h4&gt;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    &lt;h3 align=center&gt;Tell us about yourself!&lt;/h3&gt;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    &lt;tble&gt;</a:t>
            </a:r>
          </a:p>
          <a:p>
            <a:pPr lvl="0">
              <a:spcBef>
                <a:spcPts val="0"/>
              </a:spcBef>
              <a:buClr>
                <a:schemeClr val="dk1"/>
              </a:buClr>
              <a:buSzPct val="100000"/>
              <a:buFont typeface="Arial"/>
              <a:buNone/>
            </a:pPr>
            <a:r>
              <a:rPr lang="en"/>
              <a:t>      &lt;tr&gt;</a:t>
            </a:r>
          </a:p>
          <a:p>
            <a:pPr lvl="0">
              <a:spcBef>
                <a:spcPts val="0"/>
              </a:spcBef>
              <a:buClr>
                <a:schemeClr val="dk1"/>
              </a:buClr>
              <a:buSzPct val="100000"/>
              <a:buFont typeface="Arial"/>
              <a:buNone/>
            </a:pPr>
            <a:r>
              <a:rPr lang="en"/>
              <a:t>        &lt;th&gt;Name&lt;/th&gt;</a:t>
            </a:r>
          </a:p>
          <a:p>
            <a:pPr lvl="0">
              <a:spcBef>
                <a:spcPts val="0"/>
              </a:spcBef>
              <a:buClr>
                <a:schemeClr val="dk1"/>
              </a:buClr>
              <a:buSzPct val="100000"/>
              <a:buFont typeface="Arial"/>
              <a:buNone/>
            </a:pPr>
            <a:r>
              <a:rPr lang="en"/>
              <a:t>        &lt;th&gt;Favorite Cereal&lt;/th&gt;</a:t>
            </a:r>
          </a:p>
          <a:p>
            <a:pPr lvl="0">
              <a:spcBef>
                <a:spcPts val="0"/>
              </a:spcBef>
              <a:buClr>
                <a:schemeClr val="dk1"/>
              </a:buClr>
              <a:buSzPct val="100000"/>
              <a:buFont typeface="Arial"/>
              <a:buNone/>
            </a:pPr>
            <a:r>
              <a:rPr lang="en"/>
              <a:t>        &lt;th&gt;Fun Fact (or favorite programming language)&lt;/th&gt;</a:t>
            </a:r>
          </a:p>
          <a:p>
            <a:pPr lvl="0">
              <a:spcBef>
                <a:spcPts val="0"/>
              </a:spcBef>
              <a:buClr>
                <a:schemeClr val="dk1"/>
              </a:buClr>
              <a:buSzPct val="100000"/>
              <a:buFont typeface="Arial"/>
              <a:buNone/>
            </a:pPr>
            <a:r>
              <a:rPr lang="en"/>
              <a:t>      &lt;/tr&gt;</a:t>
            </a:r>
          </a:p>
          <a:p>
            <a:pPr lvl="0">
              <a:spcBef>
                <a:spcPts val="0"/>
              </a:spcBef>
              <a:buClr>
                <a:schemeClr val="dk1"/>
              </a:buClr>
              <a:buSzPct val="100000"/>
              <a:buFont typeface="Arial"/>
              <a:buNone/>
            </a:pPr>
            <a:r>
              <a:rPr lang="en"/>
              <a:t>      &lt;tr&gt;</a:t>
            </a:r>
          </a:p>
          <a:p>
            <a:pPr lvl="0">
              <a:spcBef>
                <a:spcPts val="0"/>
              </a:spcBef>
              <a:buClr>
                <a:schemeClr val="dk1"/>
              </a:buClr>
              <a:buSzPct val="100000"/>
              <a:buFont typeface="Arial"/>
              <a:buNone/>
            </a:pPr>
            <a:r>
              <a:rPr lang="en"/>
              <a:t>        &lt;td&gt;Ben&lt;/td&gt;</a:t>
            </a:r>
          </a:p>
          <a:p>
            <a:pPr lvl="0">
              <a:spcBef>
                <a:spcPts val="0"/>
              </a:spcBef>
              <a:buClr>
                <a:schemeClr val="dk1"/>
              </a:buClr>
              <a:buSzPct val="100000"/>
              <a:buFont typeface="Arial"/>
              <a:buNone/>
            </a:pPr>
            <a:r>
              <a:rPr lang="en"/>
              <a:t>        &lt;td&gt;Reeses Puffs&lt;/td&gt;</a:t>
            </a:r>
          </a:p>
          <a:p>
            <a:pPr lvl="0">
              <a:spcBef>
                <a:spcPts val="0"/>
              </a:spcBef>
              <a:buClr>
                <a:schemeClr val="dk1"/>
              </a:buClr>
              <a:buSzPct val="100000"/>
              <a:buFont typeface="Arial"/>
              <a:buNone/>
            </a:pPr>
            <a:r>
              <a:rPr lang="en"/>
              <a:t>        &lt;td&gt;I like sandals&lt;/td&gt;</a:t>
            </a:r>
          </a:p>
          <a:p>
            <a:pPr lvl="0">
              <a:spcBef>
                <a:spcPts val="0"/>
              </a:spcBef>
              <a:buClr>
                <a:schemeClr val="dk1"/>
              </a:buClr>
              <a:buSzPct val="100000"/>
              <a:buFont typeface="Arial"/>
              <a:buNone/>
            </a:pPr>
            <a:r>
              <a:rPr lang="en"/>
              <a:t>      &lt;/tr&gt;</a:t>
            </a:r>
          </a:p>
          <a:p>
            <a:pPr lvl="0">
              <a:spcBef>
                <a:spcPts val="0"/>
              </a:spcBef>
              <a:buClr>
                <a:schemeClr val="dk1"/>
              </a:buClr>
              <a:buSzPct val="100000"/>
              <a:buFont typeface="Arial"/>
              <a:buNone/>
            </a:pPr>
            <a:r>
              <a:rPr lang="en"/>
              <a:t>    &lt;/talbe&gt;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    &lt;p&gt;Remember, you can view the HTMl code from this or any other page by using the "View Page Source" command of your browser.&lt;/p&gt;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    &lt;h2&gt;List about why I like git&lt;/h2&gt;</a:t>
            </a:r>
          </a:p>
          <a:p>
            <a:pPr lvl="0">
              <a:spcBef>
                <a:spcPts val="0"/>
              </a:spcBef>
              <a:buClr>
                <a:schemeClr val="dk1"/>
              </a:buClr>
              <a:buSzPct val="100000"/>
              <a:buFont typeface="Arial"/>
              <a:buNone/>
            </a:pPr>
            <a:r>
              <a:rPr lang="en"/>
              <a:t>    &lt;ol&gt;</a:t>
            </a:r>
          </a:p>
          <a:p>
            <a:pPr lvl="0">
              <a:spcBef>
                <a:spcPts val="0"/>
              </a:spcBef>
              <a:buClr>
                <a:schemeClr val="dk1"/>
              </a:buClr>
              <a:buSzPct val="100000"/>
              <a:buFont typeface="Arial"/>
              <a:buNone/>
            </a:pPr>
            <a:r>
              <a:rPr lang="en"/>
              <a:t>      &lt;li&gt;It works with github&lt;/li&gt;</a:t>
            </a:r>
          </a:p>
          <a:p>
            <a:pPr lvl="0">
              <a:spcBef>
                <a:spcPts val="0"/>
              </a:spcBef>
              <a:buClr>
                <a:schemeClr val="dk1"/>
              </a:buClr>
              <a:buSzPct val="100000"/>
              <a:buFont typeface="Arial"/>
              <a:buNone/>
            </a:pPr>
            <a:r>
              <a:rPr lang="en"/>
              <a:t>      &lt;li&gt;Changing my local branch to any point in history is really easy&lt;/li&gt;</a:t>
            </a:r>
          </a:p>
          <a:p>
            <a:pPr lvl="0">
              <a:spcBef>
                <a:spcPts val="0"/>
              </a:spcBef>
              <a:buClr>
                <a:schemeClr val="dk1"/>
              </a:buClr>
              <a:buSzPct val="100000"/>
              <a:buFont typeface="Arial"/>
              <a:buNone/>
            </a:pPr>
            <a:r>
              <a:rPr lang="en"/>
              <a:t>      &lt;li&gt;It's easy to merge with the master branch&lt;/li&gt;</a:t>
            </a:r>
          </a:p>
          <a:p>
            <a:pPr lvl="0">
              <a:spcBef>
                <a:spcPts val="0"/>
              </a:spcBef>
              <a:buClr>
                <a:schemeClr val="dk1"/>
              </a:buClr>
              <a:buSzPct val="100000"/>
              <a:buFont typeface="Arial"/>
              <a:buNone/>
            </a:pPr>
            <a:r>
              <a:rPr lang="en"/>
              <a:t>    &lt;/ol&gt;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  &lt;/body&gt;</a:t>
            </a:r>
          </a:p>
          <a:p>
            <a:pPr lvl="0">
              <a:spcBef>
                <a:spcPts val="0"/>
              </a:spcBef>
              <a:buClr>
                <a:schemeClr val="dk1"/>
              </a:buClr>
              <a:buSzPct val="100000"/>
              <a:buFont typeface="Arial"/>
              <a:buNone/>
            </a:pPr>
            <a:r>
              <a:rPr lang="en"/>
              <a:t>&lt;/html&gt;</a:t>
            </a:r>
          </a:p>
          <a:p>
            <a:pPr lvl="0">
              <a:spcBef>
                <a:spcPts val="0"/>
              </a:spcBef>
              <a:buClr>
                <a:schemeClr val="dk1"/>
              </a:buClr>
              <a:buSzPct val="100000"/>
              <a:buFont typeface="Arial"/>
              <a:buNone/>
            </a:pPr>
            <a:r>
              <a:t/>
            </a:r>
            <a:endParaRPr/>
          </a:p>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6" name="Shape 876"/>
        <p:cNvGrpSpPr/>
        <p:nvPr/>
      </p:nvGrpSpPr>
      <p:grpSpPr>
        <a:xfrm>
          <a:off x="0" y="0"/>
          <a:ext cx="0" cy="0"/>
          <a:chOff x="0" y="0"/>
          <a:chExt cx="0" cy="0"/>
        </a:xfrm>
      </p:grpSpPr>
      <p:sp>
        <p:nvSpPr>
          <p:cNvPr id="877" name="Shape 8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8" name="Shape 8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*To see how git tracks your changes through this process run:</a:t>
            </a:r>
          </a:p>
          <a:p>
            <a:pPr lvl="0" rtl="0">
              <a:spcBef>
                <a:spcPts val="0"/>
              </a:spcBef>
              <a:buNone/>
            </a:pPr>
            <a:r>
              <a:rPr lang="en">
                <a:latin typeface="Courier New"/>
                <a:ea typeface="Courier New"/>
                <a:cs typeface="Courier New"/>
                <a:sym typeface="Courier New"/>
              </a:rPr>
              <a:t>git status</a:t>
            </a:r>
          </a:p>
          <a:p>
            <a:pPr lvl="0" rtl="0">
              <a:spcBef>
                <a:spcPts val="0"/>
              </a:spcBef>
              <a:buNone/>
            </a:pPr>
            <a:r>
              <a:rPr lang="en"/>
              <a:t>between each step</a:t>
            </a:r>
          </a:p>
          <a:p>
            <a:pPr lvl="0" rtl="0">
              <a:spcBef>
                <a:spcPts val="0"/>
              </a:spcBef>
              <a:buNone/>
            </a:pPr>
            <a:r>
              <a:rPr lang="en"/>
              <a:t>HEAD is a special git word that points to the last commit that you made</a:t>
            </a:r>
          </a:p>
          <a:p>
            <a:pPr lvl="0" rtl="0">
              <a:spcBef>
                <a:spcPts val="0"/>
              </a:spcBef>
              <a:buNone/>
            </a:pPr>
            <a:r>
              <a:t/>
            </a:r>
            <a:endParaRP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&lt;html&gt;</a:t>
            </a:r>
          </a:p>
          <a:p>
            <a:pPr lvl="0" rtl="0">
              <a:spcBef>
                <a:spcPts val="0"/>
              </a:spcBef>
              <a:buClr>
                <a:schemeClr val="dk1"/>
              </a:buClr>
              <a:buSzPct val="100000"/>
              <a:buFont typeface="Arial"/>
              <a:buNone/>
            </a:pPr>
            <a:r>
              <a:rPr lang="en"/>
              <a:t>  &lt;head&gt;</a:t>
            </a:r>
          </a:p>
          <a:p>
            <a:pPr lvl="0" rtl="0">
              <a:spcBef>
                <a:spcPts val="0"/>
              </a:spcBef>
              <a:buClr>
                <a:schemeClr val="dk1"/>
              </a:buClr>
              <a:buSzPct val="100000"/>
              <a:buFont typeface="Arial"/>
              <a:buNone/>
            </a:pPr>
            <a:r>
              <a:rPr lang="en"/>
              <a:t>    &lt;meta charset="utf-8"&gt;</a:t>
            </a:r>
          </a:p>
          <a:p>
            <a:pPr lvl="0" rtl="0">
              <a:spcBef>
                <a:spcPts val="0"/>
              </a:spcBef>
              <a:buClr>
                <a:schemeClr val="dk1"/>
              </a:buClr>
              <a:buSzPct val="100000"/>
              <a:buFont typeface="Arial"/>
              <a:buNone/>
            </a:pPr>
            <a:r>
              <a:rPr lang="en"/>
              <a:t>    &lt;title&gt;Welcome to the Appian Git and Teamwork Workshop&lt;/title&gt;</a:t>
            </a:r>
          </a:p>
          <a:p>
            <a:pPr lvl="0" rtl="0">
              <a:spcBef>
                <a:spcPts val="0"/>
              </a:spcBef>
              <a:buClr>
                <a:schemeClr val="dk1"/>
              </a:buClr>
              <a:buSzPct val="100000"/>
              <a:buFont typeface="Arial"/>
              <a:buNone/>
            </a:pPr>
            <a:r>
              <a:rPr lang="en"/>
              <a:t>    &lt;basefont size=4&gt;</a:t>
            </a:r>
          </a:p>
          <a:p>
            <a:pPr lvl="0" rtl="0">
              <a:spcBef>
                <a:spcPts val="0"/>
              </a:spcBef>
              <a:buClr>
                <a:schemeClr val="dk1"/>
              </a:buClr>
              <a:buSzPct val="100000"/>
              <a:buFont typeface="Arial"/>
              <a:buNone/>
            </a:pPr>
            <a:r>
              <a:rPr lang="en"/>
              <a:t>    &lt;style&gt;</a:t>
            </a:r>
          </a:p>
          <a:p>
            <a:pPr lvl="0" rtl="0">
              <a:spcBef>
                <a:spcPts val="0"/>
              </a:spcBef>
              <a:buClr>
                <a:schemeClr val="dk1"/>
              </a:buClr>
              <a:buSzPct val="100000"/>
              <a:buFont typeface="Arial"/>
              <a:buNone/>
            </a:pPr>
            <a:r>
              <a:rPr lang="en"/>
              <a:t>    table {</a:t>
            </a:r>
          </a:p>
          <a:p>
            <a:pPr lvl="0" rtl="0">
              <a:spcBef>
                <a:spcPts val="0"/>
              </a:spcBef>
              <a:buClr>
                <a:schemeClr val="dk1"/>
              </a:buClr>
              <a:buSzPct val="100000"/>
              <a:buFont typeface="Arial"/>
              <a:buNone/>
            </a:pPr>
            <a:r>
              <a:rPr lang="en"/>
              <a:t>        width:100%;</a:t>
            </a:r>
          </a:p>
          <a:p>
            <a:pPr lvl="0" rtl="0">
              <a:spcBef>
                <a:spcPts val="0"/>
              </a:spcBef>
              <a:buClr>
                <a:schemeClr val="dk1"/>
              </a:buClr>
              <a:buSzPct val="100000"/>
              <a:buFont typeface="Arial"/>
              <a:buNone/>
            </a:pPr>
            <a:r>
              <a:rPr lang="en"/>
              <a:t>    }</a:t>
            </a:r>
          </a:p>
          <a:p>
            <a:pPr lvl="0" rtl="0">
              <a:spcBef>
                <a:spcPts val="0"/>
              </a:spcBef>
              <a:buClr>
                <a:schemeClr val="dk1"/>
              </a:buClr>
              <a:buSzPct val="100000"/>
              <a:buFont typeface="Arial"/>
              <a:buNone/>
            </a:pPr>
            <a:r>
              <a:rPr lang="en"/>
              <a:t>    table, th, td {</a:t>
            </a:r>
          </a:p>
          <a:p>
            <a:pPr lvl="0" rtl="0">
              <a:spcBef>
                <a:spcPts val="0"/>
              </a:spcBef>
              <a:buClr>
                <a:schemeClr val="dk1"/>
              </a:buClr>
              <a:buSzPct val="100000"/>
              <a:buFont typeface="Arial"/>
              <a:buNone/>
            </a:pPr>
            <a:r>
              <a:rPr lang="en"/>
              <a:t>        border: 1px solid black;</a:t>
            </a:r>
          </a:p>
          <a:p>
            <a:pPr lvl="0" rtl="0">
              <a:spcBef>
                <a:spcPts val="0"/>
              </a:spcBef>
              <a:buClr>
                <a:schemeClr val="dk1"/>
              </a:buClr>
              <a:buSzPct val="100000"/>
              <a:buFont typeface="Arial"/>
              <a:buNone/>
            </a:pPr>
            <a:r>
              <a:rPr lang="en"/>
              <a:t>        border-collapse: collapse;</a:t>
            </a:r>
          </a:p>
          <a:p>
            <a:pPr lvl="0" rtl="0">
              <a:spcBef>
                <a:spcPts val="0"/>
              </a:spcBef>
              <a:buClr>
                <a:schemeClr val="dk1"/>
              </a:buClr>
              <a:buSzPct val="100000"/>
              <a:buFont typeface="Arial"/>
              <a:buNone/>
            </a:pPr>
            <a:r>
              <a:rPr lang="en"/>
              <a:t>    }</a:t>
            </a:r>
          </a:p>
          <a:p>
            <a:pPr lvl="0" rtl="0">
              <a:spcBef>
                <a:spcPts val="0"/>
              </a:spcBef>
              <a:buClr>
                <a:schemeClr val="dk1"/>
              </a:buClr>
              <a:buSzPct val="100000"/>
              <a:buFont typeface="Arial"/>
              <a:buNone/>
            </a:pPr>
            <a:r>
              <a:rPr lang="en"/>
              <a:t>    th, td {</a:t>
            </a:r>
          </a:p>
          <a:p>
            <a:pPr lvl="0" rtl="0">
              <a:spcBef>
                <a:spcPts val="0"/>
              </a:spcBef>
              <a:buClr>
                <a:schemeClr val="dk1"/>
              </a:buClr>
              <a:buSzPct val="100000"/>
              <a:buFont typeface="Arial"/>
              <a:buNone/>
            </a:pPr>
            <a:r>
              <a:rPr lang="en"/>
              <a:t>        padding: 5px;</a:t>
            </a:r>
          </a:p>
          <a:p>
            <a:pPr lvl="0" rtl="0">
              <a:spcBef>
                <a:spcPts val="0"/>
              </a:spcBef>
              <a:buClr>
                <a:schemeClr val="dk1"/>
              </a:buClr>
              <a:buSzPct val="100000"/>
              <a:buFont typeface="Arial"/>
              <a:buNone/>
            </a:pPr>
            <a:r>
              <a:rPr lang="en"/>
              <a:t>        text-align: left;</a:t>
            </a:r>
          </a:p>
          <a:p>
            <a:pPr lvl="0" rtl="0">
              <a:spcBef>
                <a:spcPts val="0"/>
              </a:spcBef>
              <a:buClr>
                <a:schemeClr val="dk1"/>
              </a:buClr>
              <a:buSzPct val="100000"/>
              <a:buFont typeface="Arial"/>
              <a:buNone/>
            </a:pPr>
            <a:r>
              <a:rPr lang="en"/>
              <a:t>    }</a:t>
            </a:r>
          </a:p>
          <a:p>
            <a:pPr lvl="0" rtl="0">
              <a:spcBef>
                <a:spcPts val="0"/>
              </a:spcBef>
              <a:buClr>
                <a:schemeClr val="dk1"/>
              </a:buClr>
              <a:buSzPct val="100000"/>
              <a:buFont typeface="Arial"/>
              <a:buNone/>
            </a:pPr>
            <a:r>
              <a:rPr lang="en"/>
              <a:t>    &lt;/style&gt;</a:t>
            </a:r>
          </a:p>
          <a:p>
            <a:pPr lvl="0" rtl="0">
              <a:spcBef>
                <a:spcPts val="0"/>
              </a:spcBef>
              <a:buClr>
                <a:schemeClr val="dk1"/>
              </a:buClr>
              <a:buSzPct val="100000"/>
              <a:buFont typeface="Arial"/>
              <a:buNone/>
            </a:pPr>
            <a:r>
              <a:rPr lang="en"/>
              <a:t>  &lt;/head&gt;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  &lt;body bgcolor="#D3D3D3"&gt;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    &lt;h1&gt;Welcome to the Appian Git and Teamwork Workshop&lt;/h1&gt;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    &lt;h3&gt;Purpose of Git&lt;/h2&gt;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    &lt;ol&gt;</a:t>
            </a:r>
          </a:p>
          <a:p>
            <a:pPr lvl="0" rtl="0">
              <a:spcBef>
                <a:spcPts val="0"/>
              </a:spcBef>
              <a:buClr>
                <a:schemeClr val="dk1"/>
              </a:buClr>
              <a:buSzPct val="100000"/>
              <a:buFont typeface="Arial"/>
              <a:buNone/>
            </a:pPr>
            <a:r>
              <a:rPr lang="en"/>
              <a:t>      &lt;li&gt;Record changes to files over time&lt;/li&gt;</a:t>
            </a:r>
          </a:p>
          <a:p>
            <a:pPr lvl="0" rtl="0">
              <a:spcBef>
                <a:spcPts val="0"/>
              </a:spcBef>
              <a:buClr>
                <a:schemeClr val="dk1"/>
              </a:buClr>
              <a:buSzPct val="100000"/>
              <a:buFont typeface="Arial"/>
              <a:buNone/>
            </a:pPr>
            <a:r>
              <a:rPr lang="en"/>
              <a:t>      &lt;li&gt;Undo changes or recover files&lt;/li&gt;</a:t>
            </a:r>
          </a:p>
          <a:p>
            <a:pPr lvl="0" rtl="0">
              <a:spcBef>
                <a:spcPts val="0"/>
              </a:spcBef>
              <a:buClr>
                <a:schemeClr val="dk1"/>
              </a:buClr>
              <a:buSzPct val="100000"/>
              <a:buFont typeface="Arial"/>
              <a:buNone/>
            </a:pPr>
            <a:r>
              <a:rPr lang="en"/>
              <a:t>      &lt;li&gt;Compare changes over time&lt;/li&gt;</a:t>
            </a:r>
          </a:p>
          <a:p>
            <a:pPr lvl="0" rtl="0">
              <a:spcBef>
                <a:spcPts val="0"/>
              </a:spcBef>
              <a:buClr>
                <a:schemeClr val="dk1"/>
              </a:buClr>
              <a:buSzPct val="100000"/>
              <a:buFont typeface="Arial"/>
              <a:buNone/>
            </a:pPr>
            <a:r>
              <a:rPr lang="en"/>
              <a:t>      &lt;li&gt;See who last modified a file&lt;/li&gt;</a:t>
            </a:r>
          </a:p>
          <a:p>
            <a:pPr lvl="0" rtl="0">
              <a:spcBef>
                <a:spcPts val="0"/>
              </a:spcBef>
              <a:buClr>
                <a:schemeClr val="dk1"/>
              </a:buClr>
              <a:buSzPct val="100000"/>
              <a:buFont typeface="Arial"/>
              <a:buNone/>
            </a:pPr>
            <a:r>
              <a:rPr lang="en"/>
              <a:t>      &lt;li&gt;Determine when code or a bug was introduced&lt;/li&gt;</a:t>
            </a:r>
          </a:p>
          <a:p>
            <a:pPr lvl="0" rtl="0">
              <a:spcBef>
                <a:spcPts val="0"/>
              </a:spcBef>
              <a:buClr>
                <a:schemeClr val="dk1"/>
              </a:buClr>
              <a:buSzPct val="100000"/>
              <a:buFont typeface="Arial"/>
              <a:buNone/>
            </a:pPr>
            <a:r>
              <a:rPr lang="en"/>
              <a:t>    &lt;/ol&gt;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    &lt;h4&gt;TL;DR it's easy to fix mistakes!&lt;/h4&gt;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    &lt;h3 align=center&gt;Tell us about yourself!&lt;/h3&gt;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    &lt;tble&gt;</a:t>
            </a:r>
          </a:p>
          <a:p>
            <a:pPr lvl="0" rtl="0">
              <a:spcBef>
                <a:spcPts val="0"/>
              </a:spcBef>
              <a:buClr>
                <a:schemeClr val="dk1"/>
              </a:buClr>
              <a:buSzPct val="100000"/>
              <a:buFont typeface="Arial"/>
              <a:buNone/>
            </a:pPr>
            <a:r>
              <a:rPr lang="en"/>
              <a:t>      &lt;tr&gt;</a:t>
            </a:r>
          </a:p>
          <a:p>
            <a:pPr lvl="0" rtl="0">
              <a:spcBef>
                <a:spcPts val="0"/>
              </a:spcBef>
              <a:buClr>
                <a:schemeClr val="dk1"/>
              </a:buClr>
              <a:buSzPct val="100000"/>
              <a:buFont typeface="Arial"/>
              <a:buNone/>
            </a:pPr>
            <a:r>
              <a:rPr lang="en"/>
              <a:t>        &lt;th&gt;Name&lt;/th&gt;</a:t>
            </a:r>
          </a:p>
          <a:p>
            <a:pPr lvl="0" rtl="0">
              <a:spcBef>
                <a:spcPts val="0"/>
              </a:spcBef>
              <a:buClr>
                <a:schemeClr val="dk1"/>
              </a:buClr>
              <a:buSzPct val="100000"/>
              <a:buFont typeface="Arial"/>
              <a:buNone/>
            </a:pPr>
            <a:r>
              <a:rPr lang="en"/>
              <a:t>        &lt;th&gt;Favorite Cereal&lt;/th&gt;</a:t>
            </a:r>
          </a:p>
          <a:p>
            <a:pPr lvl="0" rtl="0">
              <a:spcBef>
                <a:spcPts val="0"/>
              </a:spcBef>
              <a:buClr>
                <a:schemeClr val="dk1"/>
              </a:buClr>
              <a:buSzPct val="100000"/>
              <a:buFont typeface="Arial"/>
              <a:buNone/>
            </a:pPr>
            <a:r>
              <a:rPr lang="en"/>
              <a:t>        &lt;th&gt;Fun Fact (or favorite programming language)&lt;/th&gt;</a:t>
            </a:r>
          </a:p>
          <a:p>
            <a:pPr lvl="0" rtl="0">
              <a:spcBef>
                <a:spcPts val="0"/>
              </a:spcBef>
              <a:buClr>
                <a:schemeClr val="dk1"/>
              </a:buClr>
              <a:buSzPct val="100000"/>
              <a:buFont typeface="Arial"/>
              <a:buNone/>
            </a:pPr>
            <a:r>
              <a:rPr lang="en"/>
              <a:t>      &lt;/tr&gt;</a:t>
            </a:r>
          </a:p>
          <a:p>
            <a:pPr lvl="0" rtl="0">
              <a:spcBef>
                <a:spcPts val="0"/>
              </a:spcBef>
              <a:buClr>
                <a:schemeClr val="dk1"/>
              </a:buClr>
              <a:buSzPct val="100000"/>
              <a:buFont typeface="Arial"/>
              <a:buNone/>
            </a:pPr>
            <a:r>
              <a:rPr lang="en"/>
              <a:t>      &lt;tr&gt;</a:t>
            </a:r>
          </a:p>
          <a:p>
            <a:pPr lvl="0" rtl="0">
              <a:spcBef>
                <a:spcPts val="0"/>
              </a:spcBef>
              <a:buClr>
                <a:schemeClr val="dk1"/>
              </a:buClr>
              <a:buSzPct val="100000"/>
              <a:buFont typeface="Arial"/>
              <a:buNone/>
            </a:pPr>
            <a:r>
              <a:rPr lang="en"/>
              <a:t>        &lt;td&gt;Ben&lt;/td&gt;</a:t>
            </a:r>
          </a:p>
          <a:p>
            <a:pPr lvl="0" rtl="0">
              <a:spcBef>
                <a:spcPts val="0"/>
              </a:spcBef>
              <a:buClr>
                <a:schemeClr val="dk1"/>
              </a:buClr>
              <a:buSzPct val="100000"/>
              <a:buFont typeface="Arial"/>
              <a:buNone/>
            </a:pPr>
            <a:r>
              <a:rPr lang="en"/>
              <a:t>        &lt;td&gt;Reeses Puffs&lt;/td&gt;</a:t>
            </a:r>
          </a:p>
          <a:p>
            <a:pPr lvl="0" rtl="0">
              <a:spcBef>
                <a:spcPts val="0"/>
              </a:spcBef>
              <a:buClr>
                <a:schemeClr val="dk1"/>
              </a:buClr>
              <a:buSzPct val="100000"/>
              <a:buFont typeface="Arial"/>
              <a:buNone/>
            </a:pPr>
            <a:r>
              <a:rPr lang="en"/>
              <a:t>        &lt;td&gt;I like sandals&lt;/td&gt;</a:t>
            </a:r>
          </a:p>
          <a:p>
            <a:pPr lvl="0" rtl="0">
              <a:spcBef>
                <a:spcPts val="0"/>
              </a:spcBef>
              <a:buClr>
                <a:schemeClr val="dk1"/>
              </a:buClr>
              <a:buSzPct val="100000"/>
              <a:buFont typeface="Arial"/>
              <a:buNone/>
            </a:pPr>
            <a:r>
              <a:rPr lang="en"/>
              <a:t>      &lt;/tr&gt;</a:t>
            </a:r>
          </a:p>
          <a:p>
            <a:pPr lvl="0" rtl="0">
              <a:spcBef>
                <a:spcPts val="0"/>
              </a:spcBef>
              <a:buClr>
                <a:schemeClr val="dk1"/>
              </a:buClr>
              <a:buSzPct val="100000"/>
              <a:buFont typeface="Arial"/>
              <a:buNone/>
            </a:pPr>
            <a:r>
              <a:rPr lang="en"/>
              <a:t>    &lt;/talbe&gt;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    &lt;p&gt;Remember, you can view the HTMl code from this or any other page by using the "View Page Source" command of your browser.&lt;/p&gt;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    &lt;h2&gt;List about why I like git&lt;/h2&gt;</a:t>
            </a:r>
          </a:p>
          <a:p>
            <a:pPr lvl="0" rtl="0">
              <a:spcBef>
                <a:spcPts val="0"/>
              </a:spcBef>
              <a:buClr>
                <a:schemeClr val="dk1"/>
              </a:buClr>
              <a:buSzPct val="100000"/>
              <a:buFont typeface="Arial"/>
              <a:buNone/>
            </a:pPr>
            <a:r>
              <a:rPr lang="en"/>
              <a:t>    &lt;ol&gt;</a:t>
            </a:r>
          </a:p>
          <a:p>
            <a:pPr lvl="0" rtl="0">
              <a:spcBef>
                <a:spcPts val="0"/>
              </a:spcBef>
              <a:buClr>
                <a:schemeClr val="dk1"/>
              </a:buClr>
              <a:buSzPct val="100000"/>
              <a:buFont typeface="Arial"/>
              <a:buNone/>
            </a:pPr>
            <a:r>
              <a:rPr lang="en"/>
              <a:t>      &lt;li&gt;It works with github&lt;/li&gt;</a:t>
            </a:r>
          </a:p>
          <a:p>
            <a:pPr lvl="0" rtl="0">
              <a:spcBef>
                <a:spcPts val="0"/>
              </a:spcBef>
              <a:buClr>
                <a:schemeClr val="dk1"/>
              </a:buClr>
              <a:buSzPct val="100000"/>
              <a:buFont typeface="Arial"/>
              <a:buNone/>
            </a:pPr>
            <a:r>
              <a:rPr lang="en"/>
              <a:t>      &lt;li&gt;Changing my local branch to any point in history is really easy&lt;/li&gt;</a:t>
            </a:r>
          </a:p>
          <a:p>
            <a:pPr lvl="0" rtl="0">
              <a:spcBef>
                <a:spcPts val="0"/>
              </a:spcBef>
              <a:buClr>
                <a:schemeClr val="dk1"/>
              </a:buClr>
              <a:buSzPct val="100000"/>
              <a:buFont typeface="Arial"/>
              <a:buNone/>
            </a:pPr>
            <a:r>
              <a:rPr lang="en"/>
              <a:t>      &lt;li&gt;It's easy to merge with the master branch&lt;/li&gt;</a:t>
            </a:r>
          </a:p>
          <a:p>
            <a:pPr lvl="0" rtl="0">
              <a:spcBef>
                <a:spcPts val="0"/>
              </a:spcBef>
              <a:buClr>
                <a:schemeClr val="dk1"/>
              </a:buClr>
              <a:buSzPct val="100000"/>
              <a:buFont typeface="Arial"/>
              <a:buNone/>
            </a:pPr>
            <a:r>
              <a:rPr lang="en"/>
              <a:t>    &lt;/ol&gt;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  &lt;/body&gt;</a:t>
            </a:r>
          </a:p>
          <a:p>
            <a:pPr lvl="0" rtl="0">
              <a:spcBef>
                <a:spcPts val="0"/>
              </a:spcBef>
              <a:buClr>
                <a:schemeClr val="dk1"/>
              </a:buClr>
              <a:buSzPct val="100000"/>
              <a:buFont typeface="Arial"/>
              <a:buNone/>
            </a:pPr>
            <a:r>
              <a:rPr lang="en"/>
              <a:t>&lt;/html&gt;</a:t>
            </a:r>
          </a:p>
          <a:p>
            <a:pPr lvl="0" rtl="0">
              <a:spcBef>
                <a:spcPts val="0"/>
              </a:spcBef>
              <a:buClr>
                <a:schemeClr val="dk1"/>
              </a:buClr>
              <a:buSzPct val="100000"/>
              <a:buFont typeface="Arial"/>
              <a:buNone/>
            </a:pPr>
            <a:r>
              <a:t/>
            </a:r>
            <a:endParaRPr/>
          </a:p>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3" name="Shape 883"/>
        <p:cNvGrpSpPr/>
        <p:nvPr/>
      </p:nvGrpSpPr>
      <p:grpSpPr>
        <a:xfrm>
          <a:off x="0" y="0"/>
          <a:ext cx="0" cy="0"/>
          <a:chOff x="0" y="0"/>
          <a:chExt cx="0" cy="0"/>
        </a:xfrm>
      </p:grpSpPr>
      <p:sp>
        <p:nvSpPr>
          <p:cNvPr id="884" name="Shape 8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5" name="Shape 8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Don’t merge here, wait for people to open their branches, then merge to bring in the merge conflict</a:t>
            </a:r>
          </a:p>
          <a:p>
            <a:pPr lvl="0">
              <a:spcBef>
                <a:spcPts val="0"/>
              </a:spcBef>
              <a:buNone/>
            </a:pPr>
            <a:r>
              <a:t/>
            </a:r>
            <a:endParaRPr/>
          </a:p>
          <a:p>
            <a:pPr lvl="0">
              <a:spcBef>
                <a:spcPts val="0"/>
              </a:spcBef>
              <a:buNone/>
            </a:pPr>
            <a:r>
              <a:rPr lang="en"/>
              <a:t>Explain that opening this PR is how you merge a PR.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9" name="Shape 889"/>
        <p:cNvGrpSpPr/>
        <p:nvPr/>
      </p:nvGrpSpPr>
      <p:grpSpPr>
        <a:xfrm>
          <a:off x="0" y="0"/>
          <a:ext cx="0" cy="0"/>
          <a:chOff x="0" y="0"/>
          <a:chExt cx="0" cy="0"/>
        </a:xfrm>
      </p:grpSpPr>
      <p:sp>
        <p:nvSpPr>
          <p:cNvPr id="890" name="Shape 8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1" name="Shape 8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This is a waiting slide where we merge everyone’s PR before moving on.</a:t>
            </a:r>
          </a:p>
          <a:p>
            <a:pPr lvl="0">
              <a:spcBef>
                <a:spcPts val="0"/>
              </a:spcBef>
              <a:buNone/>
            </a:pPr>
            <a:r>
              <a:rPr lang="en">
                <a:solidFill>
                  <a:schemeClr val="dk1"/>
                </a:solidFill>
              </a:rPr>
              <a:t>AND show the new html file that gets created.</a:t>
            </a:r>
          </a:p>
          <a:p>
            <a:pPr lvl="0">
              <a:spcBef>
                <a:spcPts val="0"/>
              </a:spcBef>
              <a:buClr>
                <a:schemeClr val="dk1"/>
              </a:buClr>
              <a:buSzPct val="100000"/>
              <a:buFont typeface="Arial"/>
              <a:buNone/>
            </a:pPr>
            <a:r>
              <a:rPr lang="en">
                <a:solidFill>
                  <a:schemeClr val="dk1"/>
                </a:solidFill>
              </a:rPr>
              <a:t>Then in the next section someone will get the latest master branch and change every participants.xml file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5" name="Shape 895"/>
        <p:cNvGrpSpPr/>
        <p:nvPr/>
      </p:nvGrpSpPr>
      <p:grpSpPr>
        <a:xfrm>
          <a:off x="0" y="0"/>
          <a:ext cx="0" cy="0"/>
          <a:chOff x="0" y="0"/>
          <a:chExt cx="0" cy="0"/>
        </a:xfrm>
      </p:grpSpPr>
      <p:sp>
        <p:nvSpPr>
          <p:cNvPr id="896" name="Shape 89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97" name="Shape 8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a:p>
            <a:pPr indent="-228600" lvl="0" marL="457200" rtl="0">
              <a:spcBef>
                <a:spcPts val="0"/>
              </a:spcBef>
              <a:buAutoNum type="arabicPeriod"/>
            </a:pPr>
            <a:r>
              <a:rPr lang="en"/>
              <a:t>Let’s go through a simple example of merging two text files</a:t>
            </a:r>
          </a:p>
          <a:p>
            <a:pPr indent="-228600" lvl="0" marL="457200" rtl="0">
              <a:spcBef>
                <a:spcPts val="0"/>
              </a:spcBef>
              <a:buAutoNum type="arabicPeriod"/>
            </a:pPr>
            <a:r>
              <a:rPr lang="en"/>
              <a:t>When we merge our work into another branch/fork Git applies our changes.</a:t>
            </a:r>
          </a:p>
          <a:p>
            <a:pPr indent="-228600" lvl="0" marL="457200" rtl="0">
              <a:spcBef>
                <a:spcPts val="0"/>
              </a:spcBef>
              <a:buAutoNum type="arabicPeriod"/>
            </a:pPr>
            <a:r>
              <a:rPr lang="en"/>
              <a:t>Sometimes Git can't automatically merge your stuff with someone else's, so you have to tell it what you want the end result to be.</a:t>
            </a:r>
          </a:p>
          <a:p>
            <a:pPr lvl="0" rtl="0">
              <a:spcBef>
                <a:spcPts val="0"/>
              </a:spcBef>
              <a:buNone/>
            </a:pPr>
            <a:r>
              <a:t/>
            </a:r>
            <a:endParaRPr/>
          </a:p>
          <a:p>
            <a:pPr lvl="0" rtl="0">
              <a:spcBef>
                <a:spcPts val="0"/>
              </a:spcBef>
              <a:buNone/>
            </a:pPr>
            <a:r>
              <a:rPr lang="en"/>
              <a:t>During these slides we have to merge the commit that introduces merge conflicts with everyone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1" name="Shape 901"/>
        <p:cNvGrpSpPr/>
        <p:nvPr/>
      </p:nvGrpSpPr>
      <p:grpSpPr>
        <a:xfrm>
          <a:off x="0" y="0"/>
          <a:ext cx="0" cy="0"/>
          <a:chOff x="0" y="0"/>
          <a:chExt cx="0" cy="0"/>
        </a:xfrm>
      </p:grpSpPr>
      <p:sp>
        <p:nvSpPr>
          <p:cNvPr id="902" name="Shape 90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03" name="Shape 9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a:p>
            <a:pPr indent="-228600" lvl="0" marL="457200" rtl="0">
              <a:spcBef>
                <a:spcPts val="0"/>
              </a:spcBef>
              <a:buAutoNum type="arabicPeriod"/>
            </a:pPr>
            <a:r>
              <a:rPr lang="en"/>
              <a:t>When we merge our work into another branch/fork Git applies our changes.</a:t>
            </a:r>
          </a:p>
          <a:p>
            <a:pPr indent="-228600" lvl="0" marL="457200" rtl="0">
              <a:spcBef>
                <a:spcPts val="0"/>
              </a:spcBef>
              <a:buAutoNum type="arabicPeriod"/>
            </a:pPr>
            <a:r>
              <a:rPr lang="en"/>
              <a:t>Sometimes Git can't automatically merge your stuff with someone else's, so you have to tell it what you want the end result to be.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0" name="Shape 910"/>
        <p:cNvGrpSpPr/>
        <p:nvPr/>
      </p:nvGrpSpPr>
      <p:grpSpPr>
        <a:xfrm>
          <a:off x="0" y="0"/>
          <a:ext cx="0" cy="0"/>
          <a:chOff x="0" y="0"/>
          <a:chExt cx="0" cy="0"/>
        </a:xfrm>
      </p:grpSpPr>
      <p:sp>
        <p:nvSpPr>
          <p:cNvPr id="911" name="Shape 91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12" name="Shape 9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t/>
            </a:r>
            <a:endParaRPr/>
          </a:p>
          <a:p>
            <a:pPr indent="-228600" lvl="0" marL="457200" rtl="0">
              <a:spcBef>
                <a:spcPts val="0"/>
              </a:spcBef>
              <a:buAutoNum type="arabicPeriod"/>
            </a:pPr>
            <a:r>
              <a:rPr lang="en"/>
              <a:t>When we merge our work into another branch/fork Git applies our changes.</a:t>
            </a:r>
          </a:p>
          <a:p>
            <a:pPr indent="-228600" lvl="0" marL="457200" rtl="0">
              <a:spcBef>
                <a:spcPts val="0"/>
              </a:spcBef>
              <a:buAutoNum type="arabicPeriod"/>
            </a:pPr>
            <a:r>
              <a:rPr lang="en"/>
              <a:t>Sometimes Git can't automatically merge your stuff with someone else's, so you have to tell it what you want the end result to be.</a:t>
            </a:r>
          </a:p>
          <a:p>
            <a:pPr lvl="0" rtl="0">
              <a:spcBef>
                <a:spcPts val="0"/>
              </a:spcBef>
              <a:buNone/>
            </a:pPr>
            <a:r>
              <a:t/>
            </a:r>
            <a:endParaRPr/>
          </a:p>
          <a:p>
            <a:pPr lvl="0" rtl="0">
              <a:spcBef>
                <a:spcPts val="0"/>
              </a:spcBef>
              <a:buNone/>
            </a:pPr>
            <a:r>
              <a:rPr lang="en"/>
              <a:t>A merge conflict occurs when Git does not know how to merge your changes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Focus this from teamwork to how git helps you as an individual</a:t>
            </a:r>
          </a:p>
          <a:p>
            <a:pPr lvl="0">
              <a:spcBef>
                <a:spcPts val="0"/>
              </a:spcBef>
              <a:buNone/>
            </a:pPr>
            <a:r>
              <a:t/>
            </a:r>
            <a:endParaRPr/>
          </a:p>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0" name="Shape 920"/>
        <p:cNvGrpSpPr/>
        <p:nvPr/>
      </p:nvGrpSpPr>
      <p:grpSpPr>
        <a:xfrm>
          <a:off x="0" y="0"/>
          <a:ext cx="0" cy="0"/>
          <a:chOff x="0" y="0"/>
          <a:chExt cx="0" cy="0"/>
        </a:xfrm>
      </p:grpSpPr>
      <p:sp>
        <p:nvSpPr>
          <p:cNvPr id="921" name="Shape 92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22" name="Shape 9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t/>
            </a:r>
            <a:endParaRPr/>
          </a:p>
          <a:p>
            <a:pPr indent="-228600" lvl="0" marL="457200" rtl="0">
              <a:spcBef>
                <a:spcPts val="0"/>
              </a:spcBef>
              <a:buAutoNum type="arabicPeriod"/>
            </a:pPr>
            <a:r>
              <a:rPr lang="en"/>
              <a:t>When we merge our work into another branch/fork Git applies our changes.</a:t>
            </a:r>
          </a:p>
          <a:p>
            <a:pPr indent="-228600" lvl="0" marL="457200" rtl="0">
              <a:spcBef>
                <a:spcPts val="0"/>
              </a:spcBef>
              <a:buAutoNum type="arabicPeriod"/>
            </a:pPr>
            <a:r>
              <a:rPr lang="en"/>
              <a:t>Sometimes Git can't automatically merge your stuff with someone else's, so you have to tell it what you want the end result to be.</a:t>
            </a:r>
          </a:p>
          <a:p>
            <a:pPr lvl="0" rtl="0">
              <a:spcBef>
                <a:spcPts val="0"/>
              </a:spcBef>
              <a:buNone/>
            </a:pPr>
            <a:r>
              <a:t/>
            </a:r>
            <a:endParaRPr/>
          </a:p>
          <a:p>
            <a:pPr lvl="0" rtl="0">
              <a:spcBef>
                <a:spcPts val="0"/>
              </a:spcBef>
              <a:buNone/>
            </a:pPr>
            <a:r>
              <a:rPr lang="en"/>
              <a:t>A merge conflict occurs when Git does not know how to merge your changes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8" name="Shape 928"/>
        <p:cNvGrpSpPr/>
        <p:nvPr/>
      </p:nvGrpSpPr>
      <p:grpSpPr>
        <a:xfrm>
          <a:off x="0" y="0"/>
          <a:ext cx="0" cy="0"/>
          <a:chOff x="0" y="0"/>
          <a:chExt cx="0" cy="0"/>
        </a:xfrm>
      </p:grpSpPr>
      <p:sp>
        <p:nvSpPr>
          <p:cNvPr id="929" name="Shape 92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30" name="Shape 9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t/>
            </a:r>
            <a:endParaRPr/>
          </a:p>
          <a:p>
            <a:pPr indent="-228600" lvl="0" marL="457200" rtl="0">
              <a:spcBef>
                <a:spcPts val="0"/>
              </a:spcBef>
              <a:buAutoNum type="arabicPeriod"/>
            </a:pPr>
            <a:r>
              <a:rPr lang="en"/>
              <a:t>When we merge our work into another branch/fork Git applies our changes.</a:t>
            </a:r>
          </a:p>
          <a:p>
            <a:pPr indent="-228600" lvl="0" marL="457200" rtl="0">
              <a:spcBef>
                <a:spcPts val="0"/>
              </a:spcBef>
              <a:buAutoNum type="arabicPeriod"/>
            </a:pPr>
            <a:r>
              <a:rPr lang="en"/>
              <a:t>Sometimes Git can't automatically merge your stuff with someone else's, so you have to tell it what you want the end result to be.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7" name="Shape 937"/>
        <p:cNvGrpSpPr/>
        <p:nvPr/>
      </p:nvGrpSpPr>
      <p:grpSpPr>
        <a:xfrm>
          <a:off x="0" y="0"/>
          <a:ext cx="0" cy="0"/>
          <a:chOff x="0" y="0"/>
          <a:chExt cx="0" cy="0"/>
        </a:xfrm>
      </p:grpSpPr>
      <p:sp>
        <p:nvSpPr>
          <p:cNvPr id="938" name="Shape 93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39" name="Shape 9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t/>
            </a:r>
            <a:endParaRPr/>
          </a:p>
          <a:p>
            <a:pPr indent="-228600" lvl="0" marL="457200" rtl="0">
              <a:spcBef>
                <a:spcPts val="0"/>
              </a:spcBef>
              <a:buAutoNum type="arabicPeriod"/>
            </a:pPr>
            <a:r>
              <a:rPr lang="en"/>
              <a:t>When we merge our work into another branch/fork Git applies our changes.</a:t>
            </a:r>
          </a:p>
          <a:p>
            <a:pPr indent="-228600" lvl="0" marL="457200" rtl="0">
              <a:spcBef>
                <a:spcPts val="0"/>
              </a:spcBef>
              <a:buAutoNum type="arabicPeriod"/>
            </a:pPr>
            <a:r>
              <a:rPr lang="en"/>
              <a:t>Sometimes Git can't automatically merge your stuff with someone else's, so you have to tell it what you want the end result to be.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8" name="Shape 948"/>
        <p:cNvGrpSpPr/>
        <p:nvPr/>
      </p:nvGrpSpPr>
      <p:grpSpPr>
        <a:xfrm>
          <a:off x="0" y="0"/>
          <a:ext cx="0" cy="0"/>
          <a:chOff x="0" y="0"/>
          <a:chExt cx="0" cy="0"/>
        </a:xfrm>
      </p:grpSpPr>
      <p:sp>
        <p:nvSpPr>
          <p:cNvPr id="949" name="Shape 94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50" name="Shape 9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t/>
            </a:r>
            <a:endParaRPr/>
          </a:p>
          <a:p>
            <a:pPr indent="-228600" lvl="0" marL="457200" rtl="0">
              <a:spcBef>
                <a:spcPts val="0"/>
              </a:spcBef>
              <a:buAutoNum type="arabicPeriod"/>
            </a:pPr>
            <a:r>
              <a:rPr lang="en"/>
              <a:t>When we merge our work into another branch/fork Git applies our changes.</a:t>
            </a:r>
          </a:p>
          <a:p>
            <a:pPr indent="-228600" lvl="0" marL="457200" rtl="0">
              <a:spcBef>
                <a:spcPts val="0"/>
              </a:spcBef>
              <a:buAutoNum type="arabicPeriod"/>
            </a:pPr>
            <a:r>
              <a:rPr lang="en"/>
              <a:t>Sometimes Git can't automatically merge your stuff with someone else's,so you have to tell it what you want the end result to be.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1" name="Shape 961"/>
        <p:cNvGrpSpPr/>
        <p:nvPr/>
      </p:nvGrpSpPr>
      <p:grpSpPr>
        <a:xfrm>
          <a:off x="0" y="0"/>
          <a:ext cx="0" cy="0"/>
          <a:chOff x="0" y="0"/>
          <a:chExt cx="0" cy="0"/>
        </a:xfrm>
      </p:grpSpPr>
      <p:sp>
        <p:nvSpPr>
          <p:cNvPr id="962" name="Shape 9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3" name="Shape 9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Now we are going to fix the bug we saw earlier.</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8" name="Shape 968"/>
        <p:cNvGrpSpPr/>
        <p:nvPr/>
      </p:nvGrpSpPr>
      <p:grpSpPr>
        <a:xfrm>
          <a:off x="0" y="0"/>
          <a:ext cx="0" cy="0"/>
          <a:chOff x="0" y="0"/>
          <a:chExt cx="0" cy="0"/>
        </a:xfrm>
      </p:grpSpPr>
      <p:sp>
        <p:nvSpPr>
          <p:cNvPr id="969" name="Shape 9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0" name="Shape 9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Oh no we have a merge conflict!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5" name="Shape 975"/>
        <p:cNvGrpSpPr/>
        <p:nvPr/>
      </p:nvGrpSpPr>
      <p:grpSpPr>
        <a:xfrm>
          <a:off x="0" y="0"/>
          <a:ext cx="0" cy="0"/>
          <a:chOff x="0" y="0"/>
          <a:chExt cx="0" cy="0"/>
        </a:xfrm>
      </p:grpSpPr>
      <p:sp>
        <p:nvSpPr>
          <p:cNvPr id="976" name="Shape 9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7" name="Shape 9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Adding appian’s remote to resolve the conflict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3" name="Shape 983"/>
        <p:cNvGrpSpPr/>
        <p:nvPr/>
      </p:nvGrpSpPr>
      <p:grpSpPr>
        <a:xfrm>
          <a:off x="0" y="0"/>
          <a:ext cx="0" cy="0"/>
          <a:chOff x="0" y="0"/>
          <a:chExt cx="0" cy="0"/>
        </a:xfrm>
      </p:grpSpPr>
      <p:sp>
        <p:nvSpPr>
          <p:cNvPr id="984" name="Shape 9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5" name="Shape 9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Clr>
                <a:schemeClr val="dk1"/>
              </a:buClr>
              <a:buSzPct val="110000"/>
              <a:buFont typeface="Arial"/>
              <a:buNone/>
            </a:pPr>
            <a:r>
              <a:rPr lang="en" sz="1000">
                <a:solidFill>
                  <a:srgbClr val="333333"/>
                </a:solidFill>
                <a:highlight>
                  <a:srgbClr val="FFFFFF"/>
                </a:highlight>
              </a:rPr>
              <a:t>Let's explain "git pull" here -- how is it different from git clone?</a:t>
            </a:r>
          </a:p>
          <a:p>
            <a:pPr lvl="0" rtl="0">
              <a:spcBef>
                <a:spcPts val="0"/>
              </a:spcBef>
              <a:buNone/>
            </a:pPr>
            <a:r>
              <a:rPr lang="en"/>
              <a:t>Git merged!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9" name="Shape 989"/>
        <p:cNvGrpSpPr/>
        <p:nvPr/>
      </p:nvGrpSpPr>
      <p:grpSpPr>
        <a:xfrm>
          <a:off x="0" y="0"/>
          <a:ext cx="0" cy="0"/>
          <a:chOff x="0" y="0"/>
          <a:chExt cx="0" cy="0"/>
        </a:xfrm>
      </p:grpSpPr>
      <p:sp>
        <p:nvSpPr>
          <p:cNvPr id="990" name="Shape 9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1" name="Shape 9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This is a waiting slide where we merge everyone’s PR before moving on.</a:t>
            </a:r>
          </a:p>
          <a:p>
            <a:pPr lvl="0" rtl="0">
              <a:spcBef>
                <a:spcPts val="0"/>
              </a:spcBef>
              <a:buNone/>
            </a:pPr>
            <a:r>
              <a:rPr lang="en">
                <a:solidFill>
                  <a:schemeClr val="dk1"/>
                </a:solidFill>
              </a:rPr>
              <a:t>AND show the new html file that gets created.</a:t>
            </a:r>
          </a:p>
          <a:p>
            <a:pPr lvl="0" rtl="0">
              <a:spcBef>
                <a:spcPts val="0"/>
              </a:spcBef>
              <a:buClr>
                <a:schemeClr val="dk1"/>
              </a:buClr>
              <a:buSzPct val="100000"/>
              <a:buFont typeface="Arial"/>
              <a:buNone/>
            </a:pPr>
            <a:r>
              <a:rPr lang="en">
                <a:solidFill>
                  <a:schemeClr val="dk1"/>
                </a:solidFill>
              </a:rPr>
              <a:t>Then in the next section someone will get the latest master branch and change every participants.xml file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5" name="Shape 995"/>
        <p:cNvGrpSpPr/>
        <p:nvPr/>
      </p:nvGrpSpPr>
      <p:grpSpPr>
        <a:xfrm>
          <a:off x="0" y="0"/>
          <a:ext cx="0" cy="0"/>
          <a:chOff x="0" y="0"/>
          <a:chExt cx="0" cy="0"/>
        </a:xfrm>
      </p:grpSpPr>
      <p:sp>
        <p:nvSpPr>
          <p:cNvPr id="996" name="Shape 9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7" name="Shape 9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Show of hands: Who loves working on a team? Talk about team projects.</a:t>
            </a:r>
          </a:p>
          <a:p>
            <a:pPr lvl="0" marR="0" rtl="0" algn="l">
              <a:lnSpc>
                <a:spcPct val="110000"/>
              </a:lnSpc>
              <a:spcBef>
                <a:spcPts val="0"/>
              </a:spcBef>
              <a:spcAft>
                <a:spcPts val="80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You can relate with a personal story</a:t>
            </a:r>
          </a:p>
          <a:p>
            <a:pPr lvl="0">
              <a:spcBef>
                <a:spcPts val="0"/>
              </a:spcBef>
              <a:buNone/>
            </a:pPr>
            <a:r>
              <a:rPr lang="en"/>
              <a:t>or </a:t>
            </a:r>
          </a:p>
          <a:p>
            <a:pPr lvl="0">
              <a:spcBef>
                <a:spcPts val="0"/>
              </a:spcBef>
              <a:buNone/>
            </a:pPr>
            <a:r>
              <a:rPr lang="en"/>
              <a:t>Gi</a:t>
            </a:r>
            <a:r>
              <a:rPr lang="en"/>
              <a:t>ve examples of trying to work without version control when writing an essay and building a cs project.</a:t>
            </a:r>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0" name="Shape 1000"/>
        <p:cNvGrpSpPr/>
        <p:nvPr/>
      </p:nvGrpSpPr>
      <p:grpSpPr>
        <a:xfrm>
          <a:off x="0" y="0"/>
          <a:ext cx="0" cy="0"/>
          <a:chOff x="0" y="0"/>
          <a:chExt cx="0" cy="0"/>
        </a:xfrm>
      </p:grpSpPr>
      <p:sp>
        <p:nvSpPr>
          <p:cNvPr id="1001" name="Shape 10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2" name="Shape 10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0000"/>
              </a:lnSpc>
              <a:spcBef>
                <a:spcPts val="0"/>
              </a:spcBef>
              <a:spcAft>
                <a:spcPts val="800"/>
              </a:spcAft>
              <a:buNone/>
            </a:pPr>
            <a:r>
              <a:t/>
            </a:r>
            <a:endParaRPr>
              <a:solidFill>
                <a:schemeClr val="dk1"/>
              </a:solidFill>
            </a:endParaRPr>
          </a:p>
          <a:p>
            <a:pPr indent="-228600" lvl="0" marL="457200" rtl="0">
              <a:lnSpc>
                <a:spcPct val="110000"/>
              </a:lnSpc>
              <a:spcBef>
                <a:spcPts val="0"/>
              </a:spcBef>
              <a:spcAft>
                <a:spcPts val="800"/>
              </a:spcAft>
              <a:buClr>
                <a:schemeClr val="dk1"/>
              </a:buClr>
              <a:buChar char="●"/>
            </a:pPr>
            <a:r>
              <a:rPr lang="en">
                <a:solidFill>
                  <a:schemeClr val="dk1"/>
                </a:solidFill>
              </a:rPr>
              <a:t>Pick a project that will grow your skills</a:t>
            </a:r>
          </a:p>
          <a:p>
            <a:pPr indent="-228600" lvl="0" marL="457200" rtl="0">
              <a:lnSpc>
                <a:spcPct val="110000"/>
              </a:lnSpc>
              <a:spcBef>
                <a:spcPts val="0"/>
              </a:spcBef>
              <a:spcAft>
                <a:spcPts val="800"/>
              </a:spcAft>
              <a:buClr>
                <a:schemeClr val="dk1"/>
              </a:buClr>
              <a:buChar char="●"/>
            </a:pPr>
            <a:r>
              <a:rPr lang="en">
                <a:solidFill>
                  <a:schemeClr val="dk1"/>
                </a:solidFill>
              </a:rPr>
              <a:t>Pick something that you think you will enjoy today and in the future.</a:t>
            </a:r>
          </a:p>
          <a:p>
            <a:pPr lvl="0" rtl="0">
              <a:lnSpc>
                <a:spcPct val="110000"/>
              </a:lnSpc>
              <a:spcBef>
                <a:spcPts val="0"/>
              </a:spcBef>
              <a:spcAft>
                <a:spcPts val="800"/>
              </a:spcAft>
              <a:buNone/>
            </a:pPr>
            <a:r>
              <a:rPr lang="en">
                <a:solidFill>
                  <a:schemeClr val="dk1"/>
                </a:solidFill>
              </a:rPr>
              <a:t>It’s okay/encouraged to be uncomfortable!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8" name="Shape 1008"/>
        <p:cNvGrpSpPr/>
        <p:nvPr/>
      </p:nvGrpSpPr>
      <p:grpSpPr>
        <a:xfrm>
          <a:off x="0" y="0"/>
          <a:ext cx="0" cy="0"/>
          <a:chOff x="0" y="0"/>
          <a:chExt cx="0" cy="0"/>
        </a:xfrm>
      </p:grpSpPr>
      <p:sp>
        <p:nvSpPr>
          <p:cNvPr id="1009" name="Shape 10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0" name="Shape 10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150">
              <a:solidFill>
                <a:srgbClr val="3C3C3C"/>
              </a:solidFill>
              <a:latin typeface="Open Sans"/>
              <a:ea typeface="Open Sans"/>
              <a:cs typeface="Open Sans"/>
              <a:sym typeface="Open Sans"/>
            </a:endParaRPr>
          </a:p>
          <a:p>
            <a:pPr indent="-301625" lvl="0" marL="4572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Set common goals</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An important aspect is that goals should be granular enough to set up checkpoints to give each other feedback. </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Goal one should not be “Finish the presentation!”</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Instead, we set easily achievable goals that conceivably grow in scope, but at every stage we’re talking to each other, confirming what we’ve achieved and deciding on next steps.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4" name="Shape 1014"/>
        <p:cNvGrpSpPr/>
        <p:nvPr/>
      </p:nvGrpSpPr>
      <p:grpSpPr>
        <a:xfrm>
          <a:off x="0" y="0"/>
          <a:ext cx="0" cy="0"/>
          <a:chOff x="0" y="0"/>
          <a:chExt cx="0" cy="0"/>
        </a:xfrm>
      </p:grpSpPr>
      <p:sp>
        <p:nvSpPr>
          <p:cNvPr id="1015" name="Shape 10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6" name="Shape 10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rgbClr val="000000"/>
              </a:buClr>
              <a:buSzPct val="91666"/>
              <a:buFont typeface="Arial"/>
              <a:buNone/>
            </a:pPr>
            <a:r>
              <a:t/>
            </a:r>
            <a:endParaRPr sz="1150">
              <a:solidFill>
                <a:srgbClr val="3C3C3C"/>
              </a:solidFill>
              <a:latin typeface="Open Sans"/>
              <a:ea typeface="Open Sans"/>
              <a:cs typeface="Open Sans"/>
              <a:sym typeface="Open Sans"/>
            </a:endParaRPr>
          </a:p>
          <a:p>
            <a:pPr indent="-301625" lvl="0" marL="4572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Set common goals</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An important aspect is that goals should be granular enough to set up checkpoints to give each other feedback. </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Goal one should not be “Finish the presentation!”</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Instead, we set easily achievable goals that conceivably grow in scope, but at every stage we’re talking to each other, confirming what we’ve achieved and deciding on next steps.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1" name="Shape 1021"/>
        <p:cNvGrpSpPr/>
        <p:nvPr/>
      </p:nvGrpSpPr>
      <p:grpSpPr>
        <a:xfrm>
          <a:off x="0" y="0"/>
          <a:ext cx="0" cy="0"/>
          <a:chOff x="0" y="0"/>
          <a:chExt cx="0" cy="0"/>
        </a:xfrm>
      </p:grpSpPr>
      <p:sp>
        <p:nvSpPr>
          <p:cNvPr id="1022" name="Shape 10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3" name="Shape 10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rgbClr val="000000"/>
              </a:buClr>
              <a:buSzPct val="91666"/>
              <a:buFont typeface="Arial"/>
              <a:buNone/>
            </a:pPr>
            <a:r>
              <a:t/>
            </a:r>
            <a:endParaRPr sz="1150">
              <a:solidFill>
                <a:srgbClr val="3C3C3C"/>
              </a:solidFill>
              <a:latin typeface="Open Sans"/>
              <a:ea typeface="Open Sans"/>
              <a:cs typeface="Open Sans"/>
              <a:sym typeface="Open Sans"/>
            </a:endParaRPr>
          </a:p>
          <a:p>
            <a:pPr indent="-301625" lvl="0" marL="4572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Set common goals</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An important aspect is that goals should be granular enough to set up checkpoints to give each other feedback. </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Goal one should not be “Finish the presentation!”</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Instead, we set easily achievable goals that conceivably grow in scope, but at every stage we’re talking to each other, confirming what we’ve achieved and deciding on next steps.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7" name="Shape 1027"/>
        <p:cNvGrpSpPr/>
        <p:nvPr/>
      </p:nvGrpSpPr>
      <p:grpSpPr>
        <a:xfrm>
          <a:off x="0" y="0"/>
          <a:ext cx="0" cy="0"/>
          <a:chOff x="0" y="0"/>
          <a:chExt cx="0" cy="0"/>
        </a:xfrm>
      </p:grpSpPr>
      <p:sp>
        <p:nvSpPr>
          <p:cNvPr id="1028" name="Shape 10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9" name="Shape 10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150">
              <a:solidFill>
                <a:srgbClr val="3C3C3C"/>
              </a:solidFill>
              <a:latin typeface="Open Sans"/>
              <a:ea typeface="Open Sans"/>
              <a:cs typeface="Open Sans"/>
              <a:sym typeface="Open Sans"/>
            </a:endParaRPr>
          </a:p>
          <a:p>
            <a:pPr indent="-301625" lvl="0" marL="4572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Clarify all responsibilities </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At the outset, assign people areas they “own.” This will avoid overlapping authority. It also highlights gaps in the skills and overloading of people. If I “own” 4/5ths of the project and you only own 1/5th, that is a problem. Maybe as big a problem that we shouldn’t be working together, but at the very least maybe I can relinquish another 1/5th of the project to you.</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In our case, we decided primarily based on interest how to split the work. I cared about the teamwork stuff and viewed it as one of the more important skills you can learn and develop. Aboli really wanted to present the guts of git. </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We all wanted to make sure the presentation was good, so we all shared review and critiquing. </a:t>
            </a:r>
          </a:p>
          <a:p>
            <a:pPr lvl="0">
              <a:spcBef>
                <a:spcPts val="0"/>
              </a:spcBef>
              <a:buNone/>
            </a:pPr>
            <a:r>
              <a:t/>
            </a:r>
            <a:endParaRPr/>
          </a:p>
          <a:p>
            <a:pPr lvl="0">
              <a:spcBef>
                <a:spcPts val="0"/>
              </a:spcBef>
              <a:buNone/>
            </a:pPr>
            <a:r>
              <a:rPr b="1" lang="en"/>
              <a:t>Images:</a:t>
            </a:r>
          </a:p>
          <a:p>
            <a:pPr lvl="0" rtl="0">
              <a:spcBef>
                <a:spcPts val="0"/>
              </a:spcBef>
              <a:buNone/>
            </a:pPr>
            <a:r>
              <a:rPr lang="en"/>
              <a:t>Cat: </a:t>
            </a:r>
            <a:r>
              <a:rPr lang="en" u="sng">
                <a:solidFill>
                  <a:schemeClr val="hlink"/>
                </a:solidFill>
                <a:hlinkClick r:id="rId2"/>
              </a:rPr>
              <a:t>https://www.flickr.com/photos/8695125@N08/543442991</a:t>
            </a:r>
            <a:r>
              <a:rPr lang="en"/>
              <a:t> by: John Stansbury licensed under: </a:t>
            </a:r>
            <a:r>
              <a:rPr lang="en" u="sng">
                <a:solidFill>
                  <a:schemeClr val="hlink"/>
                </a:solidFill>
                <a:hlinkClick r:id="rId3"/>
              </a:rPr>
              <a:t>https://creativecommons.org/licenses/by/2.0/</a:t>
            </a:r>
            <a:r>
              <a:rPr lang="en"/>
              <a:t>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4" name="Shape 1034"/>
        <p:cNvGrpSpPr/>
        <p:nvPr/>
      </p:nvGrpSpPr>
      <p:grpSpPr>
        <a:xfrm>
          <a:off x="0" y="0"/>
          <a:ext cx="0" cy="0"/>
          <a:chOff x="0" y="0"/>
          <a:chExt cx="0" cy="0"/>
        </a:xfrm>
      </p:grpSpPr>
      <p:sp>
        <p:nvSpPr>
          <p:cNvPr id="1035" name="Shape 10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6" name="Shape 10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150">
              <a:solidFill>
                <a:srgbClr val="3C3C3C"/>
              </a:solidFill>
              <a:latin typeface="Open Sans"/>
              <a:ea typeface="Open Sans"/>
              <a:cs typeface="Open Sans"/>
              <a:sym typeface="Open Sans"/>
            </a:endParaRPr>
          </a:p>
          <a:p>
            <a:pPr indent="-301625" lvl="0" marL="4572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Encourage open communication</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This is most important, but also the hardest thing to do. It’s very easy to break down and unintentionally shut down communication. It’s also a whole other presentation.</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Some quick things you can do now, though: </a:t>
            </a:r>
          </a:p>
          <a:p>
            <a:pPr indent="-301625" lvl="2" marL="13716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Ask questions, instead of making statements.</a:t>
            </a:r>
          </a:p>
          <a:p>
            <a:pPr indent="-301625" lvl="2" marL="13716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Don’t assume you understood the other person, repeat what they said in your own words and ask for confirmation that you understood them correctly.</a:t>
            </a:r>
          </a:p>
          <a:p>
            <a:pPr indent="-301625" lvl="2" marL="13716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When presenting your idea, ask what you are missing/what’s wrong with the idea, rather than prompting for agreement and acceptance.</a:t>
            </a:r>
          </a:p>
          <a:p>
            <a:pPr lvl="0">
              <a:spcBef>
                <a:spcPts val="0"/>
              </a:spcBef>
              <a:buNone/>
            </a:pPr>
            <a:r>
              <a:t/>
            </a:r>
            <a:endParaRPr/>
          </a:p>
          <a:p>
            <a:pPr lvl="0">
              <a:spcBef>
                <a:spcPts val="0"/>
              </a:spcBef>
              <a:buNone/>
            </a:pPr>
            <a:r>
              <a:rPr b="1" lang="en"/>
              <a:t>Images:</a:t>
            </a:r>
          </a:p>
          <a:p>
            <a:pPr lvl="0" rtl="0">
              <a:spcBef>
                <a:spcPts val="0"/>
              </a:spcBef>
              <a:buNone/>
            </a:pPr>
            <a:r>
              <a:rPr lang="en"/>
              <a:t>Tin can phone: https://www.pexels.com/photo/marketing-man-person-communication-362/</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0" name="Shape 1040"/>
        <p:cNvGrpSpPr/>
        <p:nvPr/>
      </p:nvGrpSpPr>
      <p:grpSpPr>
        <a:xfrm>
          <a:off x="0" y="0"/>
          <a:ext cx="0" cy="0"/>
          <a:chOff x="0" y="0"/>
          <a:chExt cx="0" cy="0"/>
        </a:xfrm>
      </p:grpSpPr>
      <p:sp>
        <p:nvSpPr>
          <p:cNvPr id="1041" name="Shape 10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2" name="Shape 10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0000"/>
              </a:lnSpc>
              <a:spcBef>
                <a:spcPts val="0"/>
              </a:spcBef>
              <a:spcAft>
                <a:spcPts val="800"/>
              </a:spcAft>
              <a:buNone/>
            </a:pPr>
            <a:r>
              <a:rPr lang="en">
                <a:solidFill>
                  <a:schemeClr val="dk1"/>
                </a:solidFill>
              </a:rPr>
              <a:t>“Pair up” with team members to share knowledge, learn about new technology. One person directs the other and can gather information/answer questions as the other codes. Remember to switch it up.(use nicholas’s pairing slide for this)</a:t>
            </a:r>
          </a:p>
          <a:p>
            <a:pPr lvl="0" rtl="0">
              <a:lnSpc>
                <a:spcPct val="110000"/>
              </a:lnSpc>
              <a:spcBef>
                <a:spcPts val="0"/>
              </a:spcBef>
              <a:spcAft>
                <a:spcPts val="800"/>
              </a:spcAft>
              <a:buNone/>
            </a:pPr>
            <a:r>
              <a:t/>
            </a:r>
            <a:endParaRPr>
              <a:solidFill>
                <a:schemeClr val="dk1"/>
              </a:solidFill>
            </a:endParaRPr>
          </a:p>
          <a:p>
            <a:pPr lvl="0" rtl="0">
              <a:lnSpc>
                <a:spcPct val="110000"/>
              </a:lnSpc>
              <a:spcBef>
                <a:spcPts val="0"/>
              </a:spcBef>
              <a:spcAft>
                <a:spcPts val="800"/>
              </a:spcAft>
              <a:buNone/>
            </a:pPr>
            <a:r>
              <a:t/>
            </a:r>
            <a:endParaRPr>
              <a:solidFill>
                <a:schemeClr val="dk1"/>
              </a:solidFill>
            </a:endParaRPr>
          </a:p>
          <a:p>
            <a:pPr lvl="0" rtl="0">
              <a:lnSpc>
                <a:spcPct val="110000"/>
              </a:lnSpc>
              <a:spcBef>
                <a:spcPts val="0"/>
              </a:spcBef>
              <a:spcAft>
                <a:spcPts val="800"/>
              </a:spcAft>
              <a:buNone/>
            </a:pPr>
            <a:r>
              <a:rPr b="1" lang="en">
                <a:solidFill>
                  <a:schemeClr val="dk1"/>
                </a:solidFill>
              </a:rPr>
              <a:t>Images:</a:t>
            </a:r>
          </a:p>
          <a:p>
            <a:pPr lvl="0" rtl="0">
              <a:spcBef>
                <a:spcPts val="0"/>
              </a:spcBef>
              <a:buNone/>
            </a:pPr>
            <a:r>
              <a:rPr lang="en"/>
              <a:t>Driver Navigator: </a:t>
            </a:r>
            <a:r>
              <a:rPr lang="en" u="sng">
                <a:solidFill>
                  <a:schemeClr val="hlink"/>
                </a:solidFill>
                <a:hlinkClick r:id="rId2"/>
              </a:rPr>
              <a:t>http://bitvbit.blogspot.com/2017/03/images.html</a:t>
            </a:r>
            <a:r>
              <a:rPr lang="en"/>
              <a:t> by: BitvBit, licensed with </a:t>
            </a:r>
            <a:r>
              <a:rPr lang="en" u="sng">
                <a:solidFill>
                  <a:schemeClr val="hlink"/>
                </a:solidFill>
                <a:hlinkClick r:id="rId3"/>
              </a:rPr>
              <a:t>https://creativecommons.org/licenses/by-sa/4.0/deed.en</a:t>
            </a:r>
            <a:r>
              <a:rPr lang="en"/>
              <a:t> </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9" name="Shape 1049"/>
        <p:cNvGrpSpPr/>
        <p:nvPr/>
      </p:nvGrpSpPr>
      <p:grpSpPr>
        <a:xfrm>
          <a:off x="0" y="0"/>
          <a:ext cx="0" cy="0"/>
          <a:chOff x="0" y="0"/>
          <a:chExt cx="0" cy="0"/>
        </a:xfrm>
      </p:grpSpPr>
      <p:sp>
        <p:nvSpPr>
          <p:cNvPr id="1050" name="Shape 10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1" name="Shape 10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3" name="Shape 1063"/>
        <p:cNvGrpSpPr/>
        <p:nvPr/>
      </p:nvGrpSpPr>
      <p:grpSpPr>
        <a:xfrm>
          <a:off x="0" y="0"/>
          <a:ext cx="0" cy="0"/>
          <a:chOff x="0" y="0"/>
          <a:chExt cx="0" cy="0"/>
        </a:xfrm>
      </p:grpSpPr>
      <p:sp>
        <p:nvSpPr>
          <p:cNvPr id="1064" name="Shape 10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5" name="Shape 106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lnSpc>
                <a:spcPct val="110000"/>
              </a:lnSpc>
              <a:spcBef>
                <a:spcPts val="0"/>
              </a:spcBef>
              <a:spcAft>
                <a:spcPts val="800"/>
              </a:spcAft>
              <a:buClr>
                <a:schemeClr val="dk1"/>
              </a:buClr>
              <a:buChar char="●"/>
            </a:pPr>
            <a:r>
              <a:rPr lang="en">
                <a:solidFill>
                  <a:schemeClr val="dk1"/>
                </a:solidFill>
              </a:rPr>
              <a:t>Sleep</a:t>
            </a:r>
          </a:p>
          <a:p>
            <a:pPr indent="-228600" lvl="0" marL="457200" rtl="0">
              <a:lnSpc>
                <a:spcPct val="110000"/>
              </a:lnSpc>
              <a:spcBef>
                <a:spcPts val="0"/>
              </a:spcBef>
              <a:spcAft>
                <a:spcPts val="800"/>
              </a:spcAft>
              <a:buClr>
                <a:schemeClr val="dk1"/>
              </a:buClr>
              <a:buChar char="●"/>
            </a:pPr>
            <a:r>
              <a:rPr lang="en">
                <a:solidFill>
                  <a:schemeClr val="dk1"/>
                </a:solidFill>
              </a:rPr>
              <a:t>Stay calm, friendships &gt; hack</a:t>
            </a:r>
          </a:p>
          <a:p>
            <a:pPr indent="-228600" lvl="0" marL="457200" rtl="0">
              <a:lnSpc>
                <a:spcPct val="110000"/>
              </a:lnSpc>
              <a:spcBef>
                <a:spcPts val="0"/>
              </a:spcBef>
              <a:spcAft>
                <a:spcPts val="800"/>
              </a:spcAft>
              <a:buClr>
                <a:schemeClr val="dk1"/>
              </a:buClr>
              <a:buChar char="●"/>
            </a:pPr>
            <a:r>
              <a:rPr lang="en">
                <a:solidFill>
                  <a:schemeClr val="dk1"/>
                </a:solidFill>
              </a:rPr>
              <a:t>Use git, it saves you from losing work and makes it easier to collaborate.</a:t>
            </a:r>
          </a:p>
          <a:p>
            <a:pPr lvl="0" rtl="0">
              <a:lnSpc>
                <a:spcPct val="110000"/>
              </a:lnSpc>
              <a:spcBef>
                <a:spcPts val="0"/>
              </a:spcBef>
              <a:spcAft>
                <a:spcPts val="800"/>
              </a:spcAft>
              <a:buNone/>
            </a:pPr>
            <a:r>
              <a:t/>
            </a:r>
            <a:endParaRPr>
              <a:solidFill>
                <a:schemeClr val="dk1"/>
              </a:solidFill>
            </a:endParaRPr>
          </a:p>
          <a:p>
            <a:pPr lvl="0" rtl="0">
              <a:lnSpc>
                <a:spcPct val="110000"/>
              </a:lnSpc>
              <a:spcBef>
                <a:spcPts val="0"/>
              </a:spcBef>
              <a:spcAft>
                <a:spcPts val="800"/>
              </a:spcAft>
              <a:buNone/>
            </a:pPr>
            <a:r>
              <a:rPr b="1" lang="en">
                <a:solidFill>
                  <a:schemeClr val="dk1"/>
                </a:solidFill>
              </a:rPr>
              <a:t>Images</a:t>
            </a:r>
          </a:p>
          <a:p>
            <a:pPr lvl="0" rtl="0">
              <a:lnSpc>
                <a:spcPct val="110000"/>
              </a:lnSpc>
              <a:spcBef>
                <a:spcPts val="0"/>
              </a:spcBef>
              <a:spcAft>
                <a:spcPts val="800"/>
              </a:spcAft>
              <a:buNone/>
            </a:pPr>
            <a:r>
              <a:rPr lang="en">
                <a:solidFill>
                  <a:schemeClr val="dk1"/>
                </a:solidFill>
              </a:rPr>
              <a:t>Sleeping: </a:t>
            </a:r>
            <a:r>
              <a:rPr lang="en" u="sng">
                <a:solidFill>
                  <a:schemeClr val="hlink"/>
                </a:solidFill>
                <a:hlinkClick r:id="rId2"/>
              </a:rPr>
              <a:t>https://pixabay.com/en/sleeping-bed-sleeping-room-rest-297724/</a:t>
            </a:r>
            <a:r>
              <a:rPr lang="en">
                <a:solidFill>
                  <a:schemeClr val="dk1"/>
                </a:solidFill>
              </a:rPr>
              <a:t> with: CC0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1" name="Shape 1071"/>
        <p:cNvGrpSpPr/>
        <p:nvPr/>
      </p:nvGrpSpPr>
      <p:grpSpPr>
        <a:xfrm>
          <a:off x="0" y="0"/>
          <a:ext cx="0" cy="0"/>
          <a:chOff x="0" y="0"/>
          <a:chExt cx="0" cy="0"/>
        </a:xfrm>
      </p:grpSpPr>
      <p:sp>
        <p:nvSpPr>
          <p:cNvPr id="1072" name="Shape 10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3" name="Shape 10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Keep building your project after the hackathon, polish it and keep growing your skills</a:t>
            </a:r>
          </a:p>
          <a:p>
            <a:pPr indent="-228600" lvl="0" marL="457200" rtl="0">
              <a:spcBef>
                <a:spcPts val="0"/>
              </a:spcBef>
              <a:buChar char="-"/>
            </a:pPr>
            <a:r>
              <a:rPr lang="en"/>
              <a:t>Continue project after the hackathon (projects are never done!)</a:t>
            </a:r>
          </a:p>
          <a:p>
            <a:pPr indent="-228600" lvl="0" marL="457200" rtl="0">
              <a:spcBef>
                <a:spcPts val="0"/>
              </a:spcBef>
              <a:buChar char="-"/>
            </a:pPr>
            <a:r>
              <a:rPr lang="en"/>
              <a:t>Keep working on projects that interest you that grow your skills -- you don’t need a hackathon to start a new project!</a:t>
            </a:r>
          </a:p>
          <a:p>
            <a:pPr lvl="0" rtl="0">
              <a:spcBef>
                <a:spcPts val="0"/>
              </a:spcBef>
              <a:buNone/>
            </a:pPr>
            <a:r>
              <a:t/>
            </a:r>
            <a:endParaRPr/>
          </a:p>
          <a:p>
            <a:pPr lvl="0" rtl="0">
              <a:spcBef>
                <a:spcPts val="0"/>
              </a:spcBef>
              <a:buNone/>
            </a:pPr>
            <a:r>
              <a:rPr b="1" lang="en"/>
              <a:t>Images</a:t>
            </a:r>
          </a:p>
          <a:p>
            <a:pPr lvl="0" rtl="0">
              <a:spcBef>
                <a:spcPts val="0"/>
              </a:spcBef>
              <a:buNone/>
            </a:pPr>
            <a:r>
              <a:t/>
            </a:r>
            <a:endParaRPr b="1"/>
          </a:p>
          <a:p>
            <a:pPr lvl="0">
              <a:spcBef>
                <a:spcPts val="0"/>
              </a:spcBef>
              <a:buNone/>
            </a:pPr>
            <a:r>
              <a:rPr lang="en"/>
              <a:t>Teamwork from: https://www.flickr.com/photos/lumaxart/2137737248</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7" name="Shape 1077"/>
        <p:cNvGrpSpPr/>
        <p:nvPr/>
      </p:nvGrpSpPr>
      <p:grpSpPr>
        <a:xfrm>
          <a:off x="0" y="0"/>
          <a:ext cx="0" cy="0"/>
          <a:chOff x="0" y="0"/>
          <a:chExt cx="0" cy="0"/>
        </a:xfrm>
      </p:grpSpPr>
      <p:sp>
        <p:nvSpPr>
          <p:cNvPr id="1078" name="Shape 107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79" name="Shape 10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b="1" lang="en"/>
              <a:t>Images</a:t>
            </a:r>
          </a:p>
          <a:p>
            <a:pPr lvl="0">
              <a:spcBef>
                <a:spcPts val="0"/>
              </a:spcBef>
              <a:buNone/>
            </a:pPr>
            <a:r>
              <a:rPr lang="en"/>
              <a:t>Hat: </a:t>
            </a:r>
            <a:r>
              <a:rPr lang="en" u="sng">
                <a:solidFill>
                  <a:schemeClr val="hlink"/>
                </a:solidFill>
                <a:hlinkClick r:id="rId2"/>
              </a:rPr>
              <a:t>https://thenounproject.com/term/magician/606092/</a:t>
            </a:r>
            <a:r>
              <a:rPr lang="en"/>
              <a:t> licensed by: Ken Murray, with: </a:t>
            </a:r>
            <a:r>
              <a:rPr lang="en" u="sng">
                <a:solidFill>
                  <a:schemeClr val="hlink"/>
                </a:solidFill>
                <a:hlinkClick r:id="rId3"/>
              </a:rPr>
              <a:t>https://creativecommons.org/licenses/by/3.0/us/</a:t>
            </a:r>
            <a:r>
              <a:rPr lang="en"/>
              <a:t> </a:t>
            </a:r>
          </a:p>
          <a:p>
            <a:pPr lvl="0" rtl="0">
              <a:spcBef>
                <a:spcPts val="0"/>
              </a:spcBef>
              <a:buNone/>
            </a:pPr>
            <a:r>
              <a:rPr lang="en"/>
              <a:t>Git Icon: </a:t>
            </a:r>
            <a:r>
              <a:rPr lang="en" u="sng">
                <a:solidFill>
                  <a:schemeClr val="hlink"/>
                </a:solidFill>
                <a:hlinkClick r:id="rId4"/>
              </a:rPr>
              <a:t>https://commons.wikimedia.org/wiki/File:Git_icon.svg</a:t>
            </a:r>
            <a:r>
              <a:rPr lang="en"/>
              <a:t> </a:t>
            </a:r>
            <a:r>
              <a:rPr lang="en"/>
              <a:t>licensed by: Jason Long, with: </a:t>
            </a:r>
            <a:r>
              <a:rPr lang="en" u="sng">
                <a:solidFill>
                  <a:schemeClr val="hlink"/>
                </a:solidFill>
                <a:hlinkClick r:id="rId5"/>
              </a:rPr>
              <a:t>https://creativecommons.org/licenses/by/3.0/deed.en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6" name="Shape 1086"/>
        <p:cNvGrpSpPr/>
        <p:nvPr/>
      </p:nvGrpSpPr>
      <p:grpSpPr>
        <a:xfrm>
          <a:off x="0" y="0"/>
          <a:ext cx="0" cy="0"/>
          <a:chOff x="0" y="0"/>
          <a:chExt cx="0" cy="0"/>
        </a:xfrm>
      </p:grpSpPr>
      <p:sp>
        <p:nvSpPr>
          <p:cNvPr id="1087" name="Shape 108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88" name="Shape 108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t/>
            </a:r>
            <a:endParaRPr b="1"/>
          </a:p>
          <a:p>
            <a:pPr indent="-228600" lvl="0" marL="457200" rtl="0">
              <a:spcBef>
                <a:spcPts val="0"/>
              </a:spcBef>
              <a:buChar char="-"/>
            </a:pPr>
            <a:r>
              <a:rPr lang="en"/>
              <a:t>Master branch that is always up to date and could be released at any point in time</a:t>
            </a:r>
          </a:p>
          <a:p>
            <a:pPr indent="-228600" lvl="0" marL="457200" rtl="0">
              <a:spcBef>
                <a:spcPts val="0"/>
              </a:spcBef>
              <a:buChar char="-"/>
            </a:pPr>
            <a:r>
              <a:rPr lang="en"/>
              <a:t>Easy to collaborate with git (just pull another teammate’s branch!)</a:t>
            </a:r>
          </a:p>
          <a:p>
            <a:pPr indent="-228600" lvl="1" marL="914400" rtl="0">
              <a:spcBef>
                <a:spcPts val="0"/>
              </a:spcBef>
              <a:buChar char="-"/>
            </a:pPr>
            <a:r>
              <a:rPr lang="en"/>
              <a:t>Easy to review people’s work using Pull Requests (can see ppl’s changes very easily)</a:t>
            </a:r>
          </a:p>
          <a:p>
            <a:pPr indent="-228600" lvl="0" marL="457200" rtl="0">
              <a:spcBef>
                <a:spcPts val="0"/>
              </a:spcBef>
              <a:buChar char="-"/>
            </a:pPr>
            <a:r>
              <a:rPr lang="en"/>
              <a:t>Can have branches/tags for specific versions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Forking = Duplicating existing repository for personal use</a:t>
            </a:r>
          </a:p>
          <a:p>
            <a:pPr lvl="0">
              <a:spcBef>
                <a:spcPts val="0"/>
              </a:spcBef>
              <a:buNone/>
            </a:pPr>
            <a:r>
              <a:rPr lang="en"/>
              <a:t>Cloning = Downloading copy of repository to local machine</a:t>
            </a:r>
          </a:p>
          <a:p>
            <a:pPr lvl="0">
              <a:spcBef>
                <a:spcPts val="0"/>
              </a:spcBef>
              <a:buNone/>
            </a:pPr>
            <a:r>
              <a:rPr lang="en"/>
              <a:t>Committing = Saving</a:t>
            </a:r>
          </a:p>
          <a:p>
            <a:pPr lvl="0">
              <a:spcBef>
                <a:spcPts val="0"/>
              </a:spcBef>
              <a:buNone/>
            </a:pPr>
            <a:r>
              <a:rPr lang="en"/>
              <a:t>Pushing = uploading changes</a:t>
            </a:r>
          </a:p>
          <a:p>
            <a:pPr lvl="0" rtl="0">
              <a:spcBef>
                <a:spcPts val="0"/>
              </a:spcBef>
              <a:buNone/>
            </a:pPr>
            <a:r>
              <a:rPr lang="en"/>
              <a:t>Pulling = Fetch changes and merge into active branch</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Type git into the terminal - if it knows what the command is then you have git installed (comes by default on OSX)</a:t>
            </a:r>
          </a:p>
          <a:p>
            <a:pPr lvl="0" rtl="0">
              <a:spcBef>
                <a:spcPts val="0"/>
              </a:spcBef>
              <a:buNone/>
            </a:pPr>
            <a:r>
              <a:rPr lang="en"/>
              <a:t>If you’re on windows and you have never used Git before, you definitely need to install it</a:t>
            </a:r>
          </a:p>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8" name="Shape 8"/>
        <p:cNvGrpSpPr/>
        <p:nvPr/>
      </p:nvGrpSpPr>
      <p:grpSpPr>
        <a:xfrm>
          <a:off x="0" y="0"/>
          <a:ext cx="0" cy="0"/>
          <a:chOff x="0" y="0"/>
          <a:chExt cx="0" cy="0"/>
        </a:xfrm>
      </p:grpSpPr>
      <p:sp>
        <p:nvSpPr>
          <p:cNvPr id="9" name="Shape 9"/>
          <p:cNvSpPr txBox="1"/>
          <p:nvPr>
            <p:ph type="ctrTitle"/>
          </p:nvPr>
        </p:nvSpPr>
        <p:spPr>
          <a:xfrm>
            <a:off x="721425" y="2838934"/>
            <a:ext cx="5216700" cy="1159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2185C5"/>
              </a:buClr>
              <a:buFont typeface="Raleway"/>
              <a:buNone/>
              <a:defRPr b="0" i="0" sz="4800" u="none" cap="none" strike="noStrike">
                <a:solidFill>
                  <a:srgbClr val="2185C5"/>
                </a:solidFill>
                <a:latin typeface="Raleway"/>
                <a:ea typeface="Raleway"/>
                <a:cs typeface="Raleway"/>
                <a:sym typeface="Raleway"/>
              </a:defRPr>
            </a:lvl1pPr>
            <a:lvl2pPr indent="0" lvl="1">
              <a:spcBef>
                <a:spcPts val="0"/>
              </a:spcBef>
              <a:buClr>
                <a:srgbClr val="2185C5"/>
              </a:buClr>
              <a:buFont typeface="Raleway"/>
              <a:buNone/>
              <a:defRPr sz="4800">
                <a:solidFill>
                  <a:srgbClr val="2185C5"/>
                </a:solidFill>
                <a:latin typeface="Raleway"/>
                <a:ea typeface="Raleway"/>
                <a:cs typeface="Raleway"/>
                <a:sym typeface="Raleway"/>
              </a:defRPr>
            </a:lvl2pPr>
            <a:lvl3pPr indent="0" lvl="2">
              <a:spcBef>
                <a:spcPts val="0"/>
              </a:spcBef>
              <a:buClr>
                <a:srgbClr val="2185C5"/>
              </a:buClr>
              <a:buFont typeface="Raleway"/>
              <a:buNone/>
              <a:defRPr sz="4800">
                <a:solidFill>
                  <a:srgbClr val="2185C5"/>
                </a:solidFill>
                <a:latin typeface="Raleway"/>
                <a:ea typeface="Raleway"/>
                <a:cs typeface="Raleway"/>
                <a:sym typeface="Raleway"/>
              </a:defRPr>
            </a:lvl3pPr>
            <a:lvl4pPr indent="0" lvl="3">
              <a:spcBef>
                <a:spcPts val="0"/>
              </a:spcBef>
              <a:buClr>
                <a:srgbClr val="2185C5"/>
              </a:buClr>
              <a:buFont typeface="Raleway"/>
              <a:buNone/>
              <a:defRPr sz="4800">
                <a:solidFill>
                  <a:srgbClr val="2185C5"/>
                </a:solidFill>
                <a:latin typeface="Raleway"/>
                <a:ea typeface="Raleway"/>
                <a:cs typeface="Raleway"/>
                <a:sym typeface="Raleway"/>
              </a:defRPr>
            </a:lvl4pPr>
            <a:lvl5pPr indent="0" lvl="4">
              <a:spcBef>
                <a:spcPts val="0"/>
              </a:spcBef>
              <a:buClr>
                <a:srgbClr val="2185C5"/>
              </a:buClr>
              <a:buFont typeface="Raleway"/>
              <a:buNone/>
              <a:defRPr sz="4800">
                <a:solidFill>
                  <a:srgbClr val="2185C5"/>
                </a:solidFill>
                <a:latin typeface="Raleway"/>
                <a:ea typeface="Raleway"/>
                <a:cs typeface="Raleway"/>
                <a:sym typeface="Raleway"/>
              </a:defRPr>
            </a:lvl5pPr>
            <a:lvl6pPr indent="0" lvl="5">
              <a:spcBef>
                <a:spcPts val="0"/>
              </a:spcBef>
              <a:buClr>
                <a:srgbClr val="2185C5"/>
              </a:buClr>
              <a:buFont typeface="Raleway"/>
              <a:buNone/>
              <a:defRPr sz="4800">
                <a:solidFill>
                  <a:srgbClr val="2185C5"/>
                </a:solidFill>
                <a:latin typeface="Raleway"/>
                <a:ea typeface="Raleway"/>
                <a:cs typeface="Raleway"/>
                <a:sym typeface="Raleway"/>
              </a:defRPr>
            </a:lvl6pPr>
            <a:lvl7pPr indent="0" lvl="6">
              <a:spcBef>
                <a:spcPts val="0"/>
              </a:spcBef>
              <a:buClr>
                <a:srgbClr val="2185C5"/>
              </a:buClr>
              <a:buFont typeface="Raleway"/>
              <a:buNone/>
              <a:defRPr sz="4800">
                <a:solidFill>
                  <a:srgbClr val="2185C5"/>
                </a:solidFill>
                <a:latin typeface="Raleway"/>
                <a:ea typeface="Raleway"/>
                <a:cs typeface="Raleway"/>
                <a:sym typeface="Raleway"/>
              </a:defRPr>
            </a:lvl7pPr>
            <a:lvl8pPr indent="0" lvl="7">
              <a:spcBef>
                <a:spcPts val="0"/>
              </a:spcBef>
              <a:buClr>
                <a:srgbClr val="2185C5"/>
              </a:buClr>
              <a:buFont typeface="Raleway"/>
              <a:buNone/>
              <a:defRPr sz="4800">
                <a:solidFill>
                  <a:srgbClr val="2185C5"/>
                </a:solidFill>
                <a:latin typeface="Raleway"/>
                <a:ea typeface="Raleway"/>
                <a:cs typeface="Raleway"/>
                <a:sym typeface="Raleway"/>
              </a:defRPr>
            </a:lvl8pPr>
            <a:lvl9pPr indent="0" lvl="8">
              <a:spcBef>
                <a:spcPts val="0"/>
              </a:spcBef>
              <a:buClr>
                <a:srgbClr val="2185C5"/>
              </a:buClr>
              <a:buFont typeface="Raleway"/>
              <a:buNone/>
              <a:defRPr sz="4800">
                <a:solidFill>
                  <a:srgbClr val="2185C5"/>
                </a:solidFill>
                <a:latin typeface="Raleway"/>
                <a:ea typeface="Raleway"/>
                <a:cs typeface="Raleway"/>
                <a:sym typeface="Raleway"/>
              </a:defRPr>
            </a:lvl9pPr>
          </a:lstStyle>
          <a:p/>
        </p:txBody>
      </p:sp>
      <p:sp>
        <p:nvSpPr>
          <p:cNvPr id="10" name="Shape 10"/>
          <p:cNvSpPr/>
          <p:nvPr/>
        </p:nvSpPr>
        <p:spPr>
          <a:xfrm>
            <a:off x="5938246" y="2533162"/>
            <a:ext cx="721800" cy="77100"/>
          </a:xfrm>
          <a:prstGeom prst="rect">
            <a:avLst/>
          </a:prstGeom>
          <a:solidFill>
            <a:srgbClr val="FF971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 name="Shape 11"/>
          <p:cNvSpPr/>
          <p:nvPr/>
        </p:nvSpPr>
        <p:spPr>
          <a:xfrm>
            <a:off x="6659860" y="2533162"/>
            <a:ext cx="721800" cy="77100"/>
          </a:xfrm>
          <a:prstGeom prst="rect">
            <a:avLst/>
          </a:prstGeom>
          <a:solidFill>
            <a:srgbClr val="F2025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 name="Shape 12"/>
          <p:cNvSpPr/>
          <p:nvPr/>
        </p:nvSpPr>
        <p:spPr>
          <a:xfrm>
            <a:off x="-1" y="2533162"/>
            <a:ext cx="721800" cy="77100"/>
          </a:xfrm>
          <a:prstGeom prst="rect">
            <a:avLst/>
          </a:prstGeom>
          <a:solidFill>
            <a:srgbClr val="7ECEF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 name="Shape 13"/>
          <p:cNvSpPr/>
          <p:nvPr/>
        </p:nvSpPr>
        <p:spPr>
          <a:xfrm>
            <a:off x="721424" y="2533162"/>
            <a:ext cx="5216700" cy="77100"/>
          </a:xfrm>
          <a:prstGeom prst="rect">
            <a:avLst/>
          </a:prstGeom>
          <a:solidFill>
            <a:srgbClr val="2185C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68" name="Shape 68"/>
        <p:cNvGrpSpPr/>
        <p:nvPr/>
      </p:nvGrpSpPr>
      <p:grpSpPr>
        <a:xfrm>
          <a:off x="0" y="0"/>
          <a:ext cx="0" cy="0"/>
          <a:chOff x="0" y="0"/>
          <a:chExt cx="0" cy="0"/>
        </a:xfrm>
      </p:grpSpPr>
      <p:sp>
        <p:nvSpPr>
          <p:cNvPr id="69" name="Shape 69"/>
          <p:cNvSpPr txBox="1"/>
          <p:nvPr>
            <p:ph idx="1" type="body"/>
          </p:nvPr>
        </p:nvSpPr>
        <p:spPr>
          <a:xfrm>
            <a:off x="893700" y="4649962"/>
            <a:ext cx="6462600" cy="350700"/>
          </a:xfrm>
          <a:prstGeom prst="rect">
            <a:avLst/>
          </a:prstGeom>
          <a:noFill/>
          <a:ln>
            <a:noFill/>
          </a:ln>
        </p:spPr>
        <p:txBody>
          <a:bodyPr anchorCtr="0" anchor="b" bIns="91425" lIns="91425" rIns="91425" tIns="91425"/>
          <a:lstStyle>
            <a:lvl1pPr indent="0" lvl="0" marL="0" marR="0" rtl="0" algn="l">
              <a:lnSpc>
                <a:spcPct val="100000"/>
              </a:lnSpc>
              <a:spcBef>
                <a:spcPts val="360"/>
              </a:spcBef>
              <a:spcAft>
                <a:spcPts val="0"/>
              </a:spcAft>
              <a:buClr>
                <a:srgbClr val="2185C5"/>
              </a:buClr>
              <a:buFont typeface="Lato"/>
              <a:buNone/>
              <a:defRPr b="0" i="0" sz="1400" u="none" cap="none" strike="noStrike">
                <a:solidFill>
                  <a:srgbClr val="2185C5"/>
                </a:solidFill>
                <a:latin typeface="Lato"/>
                <a:ea typeface="Lato"/>
                <a:cs typeface="Lato"/>
                <a:sym typeface="Lato"/>
              </a:defRPr>
            </a:lvl1pPr>
            <a:lvl2pPr indent="0" lvl="1" marL="457200" marR="0" rtl="0" algn="l">
              <a:lnSpc>
                <a:spcPct val="100000"/>
              </a:lnSpc>
              <a:spcBef>
                <a:spcPts val="480"/>
              </a:spcBef>
              <a:spcAft>
                <a:spcPts val="0"/>
              </a:spcAft>
              <a:buClr>
                <a:srgbClr val="677480"/>
              </a:buClr>
              <a:buFont typeface="Lato"/>
              <a:buNone/>
              <a:defRPr b="0" i="0" sz="2400" u="none" cap="none" strike="noStrike">
                <a:solidFill>
                  <a:srgbClr val="677480"/>
                </a:solidFill>
                <a:latin typeface="Lato"/>
                <a:ea typeface="Lato"/>
                <a:cs typeface="Lato"/>
                <a:sym typeface="Lato"/>
              </a:defRPr>
            </a:lvl2pPr>
            <a:lvl3pPr indent="0" lvl="2" marL="914400" marR="0" rtl="0" algn="l">
              <a:lnSpc>
                <a:spcPct val="100000"/>
              </a:lnSpc>
              <a:spcBef>
                <a:spcPts val="480"/>
              </a:spcBef>
              <a:spcAft>
                <a:spcPts val="0"/>
              </a:spcAft>
              <a:buClr>
                <a:srgbClr val="677480"/>
              </a:buClr>
              <a:buFont typeface="Lato"/>
              <a:buNone/>
              <a:defRPr b="0" i="0" sz="2400" u="none" cap="none" strike="noStrike">
                <a:solidFill>
                  <a:srgbClr val="677480"/>
                </a:solidFill>
                <a:latin typeface="Lato"/>
                <a:ea typeface="Lato"/>
                <a:cs typeface="Lato"/>
                <a:sym typeface="Lato"/>
              </a:defRPr>
            </a:lvl3pPr>
            <a:lvl4pPr indent="0" lvl="3" marL="13716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4pPr>
            <a:lvl5pPr indent="0" lvl="4" marL="18288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5pPr>
            <a:lvl6pPr indent="0" lvl="5" marL="22860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6pPr>
            <a:lvl7pPr indent="0" lvl="6" marL="27432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7pPr>
            <a:lvl8pPr indent="0" lvl="7" marL="32004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8pPr>
            <a:lvl9pPr indent="0" lvl="8" marL="36576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9pPr>
          </a:lstStyle>
          <a:p/>
        </p:txBody>
      </p:sp>
      <p:sp>
        <p:nvSpPr>
          <p:cNvPr id="70" name="Shape 70"/>
          <p:cNvSpPr/>
          <p:nvPr/>
        </p:nvSpPr>
        <p:spPr>
          <a:xfrm>
            <a:off x="7356365" y="5066325"/>
            <a:ext cx="893700" cy="77100"/>
          </a:xfrm>
          <a:prstGeom prst="rect">
            <a:avLst/>
          </a:prstGeom>
          <a:solidFill>
            <a:srgbClr val="FF971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1" name="Shape 71"/>
          <p:cNvSpPr/>
          <p:nvPr/>
        </p:nvSpPr>
        <p:spPr>
          <a:xfrm>
            <a:off x="8250310" y="5066325"/>
            <a:ext cx="893700" cy="77100"/>
          </a:xfrm>
          <a:prstGeom prst="rect">
            <a:avLst/>
          </a:prstGeom>
          <a:solidFill>
            <a:srgbClr val="F2025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2" name="Shape 72"/>
          <p:cNvSpPr/>
          <p:nvPr/>
        </p:nvSpPr>
        <p:spPr>
          <a:xfrm>
            <a:off x="0" y="5066325"/>
            <a:ext cx="893700" cy="77100"/>
          </a:xfrm>
          <a:prstGeom prst="rect">
            <a:avLst/>
          </a:prstGeom>
          <a:solidFill>
            <a:srgbClr val="7ECEF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3" name="Shape 73"/>
          <p:cNvSpPr/>
          <p:nvPr/>
        </p:nvSpPr>
        <p:spPr>
          <a:xfrm>
            <a:off x="893708" y="5066325"/>
            <a:ext cx="6462600" cy="77100"/>
          </a:xfrm>
          <a:prstGeom prst="rect">
            <a:avLst/>
          </a:prstGeom>
          <a:solidFill>
            <a:srgbClr val="2185C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big image">
    <p:spTree>
      <p:nvGrpSpPr>
        <p:cNvPr id="74" name="Shape 74"/>
        <p:cNvGrpSpPr/>
        <p:nvPr/>
      </p:nvGrpSpPr>
      <p:grpSpPr>
        <a:xfrm>
          <a:off x="0" y="0"/>
          <a:ext cx="0" cy="0"/>
          <a:chOff x="0" y="0"/>
          <a:chExt cx="0" cy="0"/>
        </a:xfrm>
      </p:grpSpPr>
      <p:sp>
        <p:nvSpPr>
          <p:cNvPr id="75" name="Shape 75"/>
          <p:cNvSpPr/>
          <p:nvPr/>
        </p:nvSpPr>
        <p:spPr>
          <a:xfrm>
            <a:off x="209250" y="-9675"/>
            <a:ext cx="3076750" cy="5167075"/>
          </a:xfrm>
          <a:custGeom>
            <a:pathLst>
              <a:path extrusionOk="0" h="206683" w="123070">
                <a:moveTo>
                  <a:pt x="0" y="0"/>
                </a:moveTo>
                <a:lnTo>
                  <a:pt x="0" y="206683"/>
                </a:lnTo>
                <a:lnTo>
                  <a:pt x="123070" y="206545"/>
                </a:lnTo>
                <a:lnTo>
                  <a:pt x="67807" y="301"/>
                </a:lnTo>
                <a:close/>
              </a:path>
            </a:pathLst>
          </a:custGeom>
          <a:solidFill>
            <a:srgbClr val="000000">
              <a:alpha val="7310"/>
            </a:srgbClr>
          </a:solidFill>
          <a:ln>
            <a:noFill/>
          </a:ln>
        </p:spPr>
      </p:sp>
      <p:sp>
        <p:nvSpPr>
          <p:cNvPr id="76" name="Shape 76"/>
          <p:cNvSpPr/>
          <p:nvPr/>
        </p:nvSpPr>
        <p:spPr>
          <a:xfrm>
            <a:off x="-19350" y="-9675"/>
            <a:ext cx="3076750" cy="5167075"/>
          </a:xfrm>
          <a:custGeom>
            <a:pathLst>
              <a:path extrusionOk="0" h="206683" w="123070">
                <a:moveTo>
                  <a:pt x="0" y="0"/>
                </a:moveTo>
                <a:lnTo>
                  <a:pt x="0" y="206683"/>
                </a:lnTo>
                <a:lnTo>
                  <a:pt x="123070" y="206545"/>
                </a:lnTo>
                <a:lnTo>
                  <a:pt x="67807" y="301"/>
                </a:lnTo>
                <a:close/>
              </a:path>
            </a:pathLst>
          </a:custGeom>
          <a:solidFill>
            <a:srgbClr val="FFFFFF"/>
          </a:solidFill>
          <a:ln>
            <a:noFill/>
          </a:ln>
        </p:spPr>
      </p:sp>
      <p:sp>
        <p:nvSpPr>
          <p:cNvPr id="77" name="Shape 77"/>
          <p:cNvSpPr txBox="1"/>
          <p:nvPr>
            <p:ph type="title"/>
          </p:nvPr>
        </p:nvSpPr>
        <p:spPr>
          <a:xfrm>
            <a:off x="609704" y="4116875"/>
            <a:ext cx="1609800" cy="4857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78" name="Shape 78"/>
        <p:cNvGrpSpPr/>
        <p:nvPr/>
      </p:nvGrpSpPr>
      <p:grpSpPr>
        <a:xfrm>
          <a:off x="0" y="0"/>
          <a:ext cx="0" cy="0"/>
          <a:chOff x="0" y="0"/>
          <a:chExt cx="0" cy="0"/>
        </a:xfrm>
      </p:grpSpPr>
      <p:sp>
        <p:nvSpPr>
          <p:cNvPr id="79" name="Shape 79"/>
          <p:cNvSpPr txBox="1"/>
          <p:nvPr>
            <p:ph type="title"/>
          </p:nvPr>
        </p:nvSpPr>
        <p:spPr>
          <a:xfrm>
            <a:off x="304800" y="205979"/>
            <a:ext cx="8539800" cy="476700"/>
          </a:xfrm>
          <a:prstGeom prst="rect">
            <a:avLst/>
          </a:prstGeom>
          <a:noFill/>
          <a:ln>
            <a:noFill/>
          </a:ln>
        </p:spPr>
        <p:txBody>
          <a:bodyPr anchorCtr="0" anchor="ctr" bIns="91425" lIns="91425" rIns="91425" tIns="91425"/>
          <a:lstStyle>
            <a:lvl1pPr indent="0" lvl="0" marL="0" marR="0" rtl="0" algn="l">
              <a:spcBef>
                <a:spcPts val="0"/>
              </a:spcBef>
              <a:buClr>
                <a:schemeClr val="dk1"/>
              </a:buClr>
              <a:buFont typeface="Arial"/>
              <a:buNone/>
              <a:defRPr b="0" i="0" sz="2800" u="none" cap="none" strike="noStrike">
                <a:solidFill>
                  <a:schemeClr val="dk1"/>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80" name="Shape 80"/>
          <p:cNvSpPr txBox="1"/>
          <p:nvPr>
            <p:ph idx="1" type="body"/>
          </p:nvPr>
        </p:nvSpPr>
        <p:spPr>
          <a:xfrm>
            <a:off x="304798" y="900807"/>
            <a:ext cx="8539800" cy="3807300"/>
          </a:xfrm>
          <a:prstGeom prst="rect">
            <a:avLst/>
          </a:prstGeom>
          <a:noFill/>
          <a:ln>
            <a:noFill/>
          </a:ln>
        </p:spPr>
        <p:txBody>
          <a:bodyPr anchorCtr="0" anchor="t" bIns="91425" lIns="91425" rIns="91425" tIns="91425"/>
          <a:lstStyle>
            <a:lvl1pPr indent="-81153" lvl="0" marL="201168" marR="0" rtl="0" algn="l">
              <a:spcBef>
                <a:spcPts val="600"/>
              </a:spcBef>
              <a:buClr>
                <a:schemeClr val="accent1"/>
              </a:buClr>
              <a:buSzPct val="90000"/>
              <a:buFont typeface="Arial"/>
              <a:buChar char="•"/>
              <a:defRPr b="0" i="0" sz="2100" u="none" cap="none" strike="noStrike">
                <a:solidFill>
                  <a:srgbClr val="393939"/>
                </a:solidFill>
                <a:latin typeface="Arial"/>
                <a:ea typeface="Arial"/>
                <a:cs typeface="Arial"/>
                <a:sym typeface="Arial"/>
              </a:defRPr>
            </a:lvl1pPr>
            <a:lvl2pPr indent="-78740" lvl="1" marL="377190" marR="0" rtl="0" algn="l">
              <a:spcBef>
                <a:spcPts val="600"/>
              </a:spcBef>
              <a:buClr>
                <a:schemeClr val="accent1"/>
              </a:buClr>
              <a:buSzPct val="100000"/>
              <a:buFont typeface="Arial"/>
              <a:buChar char="•"/>
              <a:defRPr b="0" i="0" sz="1900" u="none" cap="none" strike="noStrike">
                <a:solidFill>
                  <a:srgbClr val="393939"/>
                </a:solidFill>
                <a:latin typeface="Arial"/>
                <a:ea typeface="Arial"/>
                <a:cs typeface="Arial"/>
                <a:sym typeface="Arial"/>
              </a:defRPr>
            </a:lvl2pPr>
            <a:lvl3pPr indent="-120650" lvl="2" marL="685800" marR="0" rtl="0" algn="l">
              <a:spcBef>
                <a:spcPts val="600"/>
              </a:spcBef>
              <a:buClr>
                <a:schemeClr val="accent1"/>
              </a:buClr>
              <a:buSzPct val="100000"/>
              <a:buFont typeface="Arial"/>
              <a:buChar char="•"/>
              <a:defRPr b="0" i="0" sz="1700" u="none" cap="none" strike="noStrike">
                <a:solidFill>
                  <a:srgbClr val="393939"/>
                </a:solidFill>
                <a:latin typeface="Arial"/>
                <a:ea typeface="Arial"/>
                <a:cs typeface="Arial"/>
                <a:sym typeface="Arial"/>
              </a:defRPr>
            </a:lvl3pPr>
            <a:lvl4pPr indent="-138430" lvl="3" marL="868680" marR="0" rtl="0" algn="l">
              <a:spcBef>
                <a:spcPts val="600"/>
              </a:spcBef>
              <a:buClr>
                <a:schemeClr val="accent1"/>
              </a:buClr>
              <a:buSzPct val="100000"/>
              <a:buFont typeface="Arial"/>
              <a:buChar char="•"/>
              <a:defRPr b="0" i="0" sz="1500" u="none" cap="none" strike="noStrike">
                <a:solidFill>
                  <a:srgbClr val="393939"/>
                </a:solidFill>
                <a:latin typeface="Arial"/>
                <a:ea typeface="Arial"/>
                <a:cs typeface="Arial"/>
                <a:sym typeface="Arial"/>
              </a:defRPr>
            </a:lvl4pPr>
            <a:lvl5pPr indent="-139700" lvl="4" marL="1143000" marR="0" rtl="0" algn="l">
              <a:spcBef>
                <a:spcPts val="600"/>
              </a:spcBef>
              <a:buClr>
                <a:schemeClr val="accent1"/>
              </a:buClr>
              <a:buSzPct val="100000"/>
              <a:buFont typeface="Arial"/>
              <a:buChar char="•"/>
              <a:defRPr b="0" i="0" sz="1400" u="none" cap="none" strike="noStrike">
                <a:solidFill>
                  <a:srgbClr val="393939"/>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1" name="Shape 81"/>
          <p:cNvSpPr txBox="1"/>
          <p:nvPr>
            <p:ph idx="12" type="sldNum"/>
          </p:nvPr>
        </p:nvSpPr>
        <p:spPr>
          <a:xfrm>
            <a:off x="304799" y="4833407"/>
            <a:ext cx="481800" cy="2745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lang="en" sz="1200">
                <a:solidFill>
                  <a:schemeClr val="lt1"/>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14" name="Shape 14"/>
        <p:cNvGrpSpPr/>
        <p:nvPr/>
      </p:nvGrpSpPr>
      <p:grpSpPr>
        <a:xfrm>
          <a:off x="0" y="0"/>
          <a:ext cx="0" cy="0"/>
          <a:chOff x="0" y="0"/>
          <a:chExt cx="0" cy="0"/>
        </a:xfrm>
      </p:grpSpPr>
      <p:sp>
        <p:nvSpPr>
          <p:cNvPr id="15" name="Shape 15"/>
          <p:cNvSpPr txBox="1"/>
          <p:nvPr>
            <p:ph type="title"/>
          </p:nvPr>
        </p:nvSpPr>
        <p:spPr>
          <a:xfrm>
            <a:off x="893700" y="205987"/>
            <a:ext cx="6462600" cy="8574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97ABBC"/>
              </a:buClr>
              <a:buFont typeface="Raleway"/>
              <a:buNone/>
              <a:defRPr b="0" i="0" sz="3600" u="none" cap="none" strike="noStrike">
                <a:solidFill>
                  <a:srgbClr val="97ABBC"/>
                </a:solidFill>
                <a:latin typeface="Raleway"/>
                <a:ea typeface="Raleway"/>
                <a:cs typeface="Raleway"/>
                <a:sym typeface="Raleway"/>
              </a:defRPr>
            </a:lvl1pPr>
            <a:lvl2pPr indent="0" lvl="1">
              <a:spcBef>
                <a:spcPts val="0"/>
              </a:spcBef>
              <a:buClr>
                <a:srgbClr val="97ABBC"/>
              </a:buClr>
              <a:buFont typeface="Raleway"/>
              <a:buNone/>
              <a:defRPr sz="3600">
                <a:solidFill>
                  <a:srgbClr val="97ABBC"/>
                </a:solidFill>
                <a:latin typeface="Raleway"/>
                <a:ea typeface="Raleway"/>
                <a:cs typeface="Raleway"/>
                <a:sym typeface="Raleway"/>
              </a:defRPr>
            </a:lvl2pPr>
            <a:lvl3pPr indent="0" lvl="2">
              <a:spcBef>
                <a:spcPts val="0"/>
              </a:spcBef>
              <a:buClr>
                <a:srgbClr val="97ABBC"/>
              </a:buClr>
              <a:buFont typeface="Raleway"/>
              <a:buNone/>
              <a:defRPr sz="3600">
                <a:solidFill>
                  <a:srgbClr val="97ABBC"/>
                </a:solidFill>
                <a:latin typeface="Raleway"/>
                <a:ea typeface="Raleway"/>
                <a:cs typeface="Raleway"/>
                <a:sym typeface="Raleway"/>
              </a:defRPr>
            </a:lvl3pPr>
            <a:lvl4pPr indent="0" lvl="3">
              <a:spcBef>
                <a:spcPts val="0"/>
              </a:spcBef>
              <a:buClr>
                <a:srgbClr val="97ABBC"/>
              </a:buClr>
              <a:buFont typeface="Raleway"/>
              <a:buNone/>
              <a:defRPr sz="3600">
                <a:solidFill>
                  <a:srgbClr val="97ABBC"/>
                </a:solidFill>
                <a:latin typeface="Raleway"/>
                <a:ea typeface="Raleway"/>
                <a:cs typeface="Raleway"/>
                <a:sym typeface="Raleway"/>
              </a:defRPr>
            </a:lvl4pPr>
            <a:lvl5pPr indent="0" lvl="4">
              <a:spcBef>
                <a:spcPts val="0"/>
              </a:spcBef>
              <a:buClr>
                <a:srgbClr val="97ABBC"/>
              </a:buClr>
              <a:buFont typeface="Raleway"/>
              <a:buNone/>
              <a:defRPr sz="3600">
                <a:solidFill>
                  <a:srgbClr val="97ABBC"/>
                </a:solidFill>
                <a:latin typeface="Raleway"/>
                <a:ea typeface="Raleway"/>
                <a:cs typeface="Raleway"/>
                <a:sym typeface="Raleway"/>
              </a:defRPr>
            </a:lvl5pPr>
            <a:lvl6pPr indent="0" lvl="5">
              <a:spcBef>
                <a:spcPts val="0"/>
              </a:spcBef>
              <a:buClr>
                <a:srgbClr val="97ABBC"/>
              </a:buClr>
              <a:buFont typeface="Raleway"/>
              <a:buNone/>
              <a:defRPr sz="3600">
                <a:solidFill>
                  <a:srgbClr val="97ABBC"/>
                </a:solidFill>
                <a:latin typeface="Raleway"/>
                <a:ea typeface="Raleway"/>
                <a:cs typeface="Raleway"/>
                <a:sym typeface="Raleway"/>
              </a:defRPr>
            </a:lvl6pPr>
            <a:lvl7pPr indent="0" lvl="6">
              <a:spcBef>
                <a:spcPts val="0"/>
              </a:spcBef>
              <a:buClr>
                <a:srgbClr val="97ABBC"/>
              </a:buClr>
              <a:buFont typeface="Raleway"/>
              <a:buNone/>
              <a:defRPr sz="3600">
                <a:solidFill>
                  <a:srgbClr val="97ABBC"/>
                </a:solidFill>
                <a:latin typeface="Raleway"/>
                <a:ea typeface="Raleway"/>
                <a:cs typeface="Raleway"/>
                <a:sym typeface="Raleway"/>
              </a:defRPr>
            </a:lvl7pPr>
            <a:lvl8pPr indent="0" lvl="7">
              <a:spcBef>
                <a:spcPts val="0"/>
              </a:spcBef>
              <a:buClr>
                <a:srgbClr val="97ABBC"/>
              </a:buClr>
              <a:buFont typeface="Raleway"/>
              <a:buNone/>
              <a:defRPr sz="3600">
                <a:solidFill>
                  <a:srgbClr val="97ABBC"/>
                </a:solidFill>
                <a:latin typeface="Raleway"/>
                <a:ea typeface="Raleway"/>
                <a:cs typeface="Raleway"/>
                <a:sym typeface="Raleway"/>
              </a:defRPr>
            </a:lvl8pPr>
            <a:lvl9pPr indent="0" lvl="8">
              <a:spcBef>
                <a:spcPts val="0"/>
              </a:spcBef>
              <a:buClr>
                <a:srgbClr val="97ABBC"/>
              </a:buClr>
              <a:buFont typeface="Raleway"/>
              <a:buNone/>
              <a:defRPr sz="3600">
                <a:solidFill>
                  <a:srgbClr val="97ABBC"/>
                </a:solidFill>
                <a:latin typeface="Raleway"/>
                <a:ea typeface="Raleway"/>
                <a:cs typeface="Raleway"/>
                <a:sym typeface="Raleway"/>
              </a:defRPr>
            </a:lvl9pPr>
          </a:lstStyle>
          <a:p/>
        </p:txBody>
      </p:sp>
      <p:sp>
        <p:nvSpPr>
          <p:cNvPr id="16" name="Shape 16"/>
          <p:cNvSpPr txBox="1"/>
          <p:nvPr>
            <p:ph idx="1" type="body"/>
          </p:nvPr>
        </p:nvSpPr>
        <p:spPr>
          <a:xfrm>
            <a:off x="893625" y="1200150"/>
            <a:ext cx="3136800" cy="3725700"/>
          </a:xfrm>
          <a:prstGeom prst="rect">
            <a:avLst/>
          </a:prstGeom>
          <a:noFill/>
          <a:ln>
            <a:noFill/>
          </a:ln>
        </p:spPr>
        <p:txBody>
          <a:bodyPr anchorCtr="0" anchor="t" bIns="91425" lIns="91425" rIns="91425" tIns="91425"/>
          <a:lstStyle>
            <a:lvl1pPr indent="114300" lvl="0" marL="0" marR="0" rtl="0" algn="l">
              <a:lnSpc>
                <a:spcPct val="100000"/>
              </a:lnSpc>
              <a:spcBef>
                <a:spcPts val="0"/>
              </a:spcBef>
              <a:spcAft>
                <a:spcPts val="0"/>
              </a:spcAft>
              <a:buClr>
                <a:srgbClr val="677480"/>
              </a:buClr>
              <a:buSzPct val="100000"/>
              <a:buFont typeface="Lato"/>
              <a:buChar char="▷"/>
              <a:defRPr b="0" i="0" sz="1800" u="none" cap="none" strike="noStrike">
                <a:solidFill>
                  <a:srgbClr val="677480"/>
                </a:solidFill>
                <a:latin typeface="Lato"/>
                <a:ea typeface="Lato"/>
                <a:cs typeface="Lato"/>
                <a:sym typeface="Lato"/>
              </a:defRPr>
            </a:lvl1pPr>
            <a:lvl2pPr indent="0" lvl="1" marL="4572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2pPr>
            <a:lvl3pPr indent="0" lvl="2" marL="9144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3pPr>
            <a:lvl4pPr indent="0" lvl="3" marL="13716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4pPr>
            <a:lvl5pPr indent="0" lvl="4" marL="18288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5pPr>
            <a:lvl6pPr indent="0" lvl="5" marL="22860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6pPr>
            <a:lvl7pPr indent="0" lvl="6" marL="27432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7pPr>
            <a:lvl8pPr indent="0" lvl="7" marL="32004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8pPr>
            <a:lvl9pPr indent="0" lvl="8" marL="36576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9pPr>
          </a:lstStyle>
          <a:p/>
        </p:txBody>
      </p:sp>
      <p:sp>
        <p:nvSpPr>
          <p:cNvPr id="17" name="Shape 17"/>
          <p:cNvSpPr txBox="1"/>
          <p:nvPr>
            <p:ph idx="2" type="body"/>
          </p:nvPr>
        </p:nvSpPr>
        <p:spPr>
          <a:xfrm>
            <a:off x="4219455" y="1200150"/>
            <a:ext cx="3136800" cy="3725700"/>
          </a:xfrm>
          <a:prstGeom prst="rect">
            <a:avLst/>
          </a:prstGeom>
          <a:noFill/>
          <a:ln>
            <a:noFill/>
          </a:ln>
        </p:spPr>
        <p:txBody>
          <a:bodyPr anchorCtr="0" anchor="t" bIns="91425" lIns="91425" rIns="91425" tIns="91425"/>
          <a:lstStyle>
            <a:lvl1pPr indent="114300" lvl="0" marL="0" marR="0" rtl="0" algn="l">
              <a:lnSpc>
                <a:spcPct val="100000"/>
              </a:lnSpc>
              <a:spcBef>
                <a:spcPts val="0"/>
              </a:spcBef>
              <a:spcAft>
                <a:spcPts val="0"/>
              </a:spcAft>
              <a:buClr>
                <a:srgbClr val="677480"/>
              </a:buClr>
              <a:buSzPct val="100000"/>
              <a:buFont typeface="Lato"/>
              <a:buChar char="▷"/>
              <a:defRPr b="0" i="0" sz="1800" u="none" cap="none" strike="noStrike">
                <a:solidFill>
                  <a:srgbClr val="677480"/>
                </a:solidFill>
                <a:latin typeface="Lato"/>
                <a:ea typeface="Lato"/>
                <a:cs typeface="Lato"/>
                <a:sym typeface="Lato"/>
              </a:defRPr>
            </a:lvl1pPr>
            <a:lvl2pPr indent="0" lvl="1" marL="4572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2pPr>
            <a:lvl3pPr indent="0" lvl="2" marL="9144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3pPr>
            <a:lvl4pPr indent="0" lvl="3" marL="13716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4pPr>
            <a:lvl5pPr indent="0" lvl="4" marL="18288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5pPr>
            <a:lvl6pPr indent="0" lvl="5" marL="22860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6pPr>
            <a:lvl7pPr indent="0" lvl="6" marL="27432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7pPr>
            <a:lvl8pPr indent="0" lvl="7" marL="32004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8pPr>
            <a:lvl9pPr indent="0" lvl="8" marL="36576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9pPr>
          </a:lstStyle>
          <a:p/>
        </p:txBody>
      </p:sp>
      <p:sp>
        <p:nvSpPr>
          <p:cNvPr id="18" name="Shape 18"/>
          <p:cNvSpPr/>
          <p:nvPr/>
        </p:nvSpPr>
        <p:spPr>
          <a:xfrm>
            <a:off x="7356365" y="5066325"/>
            <a:ext cx="893700" cy="77100"/>
          </a:xfrm>
          <a:prstGeom prst="rect">
            <a:avLst/>
          </a:prstGeom>
          <a:solidFill>
            <a:srgbClr val="FF971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9" name="Shape 19"/>
          <p:cNvSpPr/>
          <p:nvPr/>
        </p:nvSpPr>
        <p:spPr>
          <a:xfrm>
            <a:off x="8250310" y="5066325"/>
            <a:ext cx="893700" cy="77100"/>
          </a:xfrm>
          <a:prstGeom prst="rect">
            <a:avLst/>
          </a:prstGeom>
          <a:solidFill>
            <a:srgbClr val="F2025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0" name="Shape 20"/>
          <p:cNvSpPr/>
          <p:nvPr/>
        </p:nvSpPr>
        <p:spPr>
          <a:xfrm>
            <a:off x="0" y="5066325"/>
            <a:ext cx="893700" cy="77100"/>
          </a:xfrm>
          <a:prstGeom prst="rect">
            <a:avLst/>
          </a:prstGeom>
          <a:solidFill>
            <a:srgbClr val="7ECEF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1" name="Shape 21"/>
          <p:cNvSpPr/>
          <p:nvPr/>
        </p:nvSpPr>
        <p:spPr>
          <a:xfrm>
            <a:off x="893708" y="5066325"/>
            <a:ext cx="6462600" cy="77100"/>
          </a:xfrm>
          <a:prstGeom prst="rect">
            <a:avLst/>
          </a:prstGeom>
          <a:solidFill>
            <a:srgbClr val="2185C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2" name="Shape 22"/>
        <p:cNvGrpSpPr/>
        <p:nvPr/>
      </p:nvGrpSpPr>
      <p:grpSpPr>
        <a:xfrm>
          <a:off x="0" y="0"/>
          <a:ext cx="0" cy="0"/>
          <a:chOff x="0" y="0"/>
          <a:chExt cx="0" cy="0"/>
        </a:xfrm>
      </p:grpSpPr>
      <p:sp>
        <p:nvSpPr>
          <p:cNvPr id="23" name="Shape 23"/>
          <p:cNvSpPr/>
          <p:nvPr/>
        </p:nvSpPr>
        <p:spPr>
          <a:xfrm>
            <a:off x="7356365" y="5066325"/>
            <a:ext cx="893700" cy="77100"/>
          </a:xfrm>
          <a:prstGeom prst="rect">
            <a:avLst/>
          </a:prstGeom>
          <a:solidFill>
            <a:srgbClr val="FF971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4" name="Shape 24"/>
          <p:cNvSpPr/>
          <p:nvPr/>
        </p:nvSpPr>
        <p:spPr>
          <a:xfrm>
            <a:off x="8250310" y="5066325"/>
            <a:ext cx="893700" cy="77100"/>
          </a:xfrm>
          <a:prstGeom prst="rect">
            <a:avLst/>
          </a:prstGeom>
          <a:solidFill>
            <a:srgbClr val="F2025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 name="Shape 25"/>
          <p:cNvSpPr/>
          <p:nvPr/>
        </p:nvSpPr>
        <p:spPr>
          <a:xfrm>
            <a:off x="0" y="5066325"/>
            <a:ext cx="893700" cy="77100"/>
          </a:xfrm>
          <a:prstGeom prst="rect">
            <a:avLst/>
          </a:prstGeom>
          <a:solidFill>
            <a:srgbClr val="7ECEF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 name="Shape 26"/>
          <p:cNvSpPr/>
          <p:nvPr/>
        </p:nvSpPr>
        <p:spPr>
          <a:xfrm>
            <a:off x="893708" y="5066325"/>
            <a:ext cx="6462600" cy="77100"/>
          </a:xfrm>
          <a:prstGeom prst="rect">
            <a:avLst/>
          </a:prstGeom>
          <a:solidFill>
            <a:srgbClr val="2185C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27" name="Shape 27"/>
        <p:cNvGrpSpPr/>
        <p:nvPr/>
      </p:nvGrpSpPr>
      <p:grpSpPr>
        <a:xfrm>
          <a:off x="0" y="0"/>
          <a:ext cx="0" cy="0"/>
          <a:chOff x="0" y="0"/>
          <a:chExt cx="0" cy="0"/>
        </a:xfrm>
      </p:grpSpPr>
      <p:sp>
        <p:nvSpPr>
          <p:cNvPr id="28" name="Shape 28"/>
          <p:cNvSpPr/>
          <p:nvPr/>
        </p:nvSpPr>
        <p:spPr>
          <a:xfrm>
            <a:off x="0" y="0"/>
            <a:ext cx="9144000" cy="3993000"/>
          </a:xfrm>
          <a:prstGeom prst="rect">
            <a:avLst/>
          </a:prstGeom>
          <a:solidFill>
            <a:srgbClr val="2185C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 name="Shape 29"/>
          <p:cNvSpPr txBox="1"/>
          <p:nvPr>
            <p:ph type="ctrTitle"/>
          </p:nvPr>
        </p:nvSpPr>
        <p:spPr>
          <a:xfrm>
            <a:off x="685800" y="1583342"/>
            <a:ext cx="7772400" cy="11598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FFFFFF"/>
              </a:buClr>
              <a:buFont typeface="Raleway"/>
              <a:buNone/>
              <a:defRPr b="0" i="0" sz="4800" u="none" cap="none" strike="noStrike">
                <a:solidFill>
                  <a:srgbClr val="FFFFFF"/>
                </a:solidFill>
                <a:latin typeface="Raleway"/>
                <a:ea typeface="Raleway"/>
                <a:cs typeface="Raleway"/>
                <a:sym typeface="Raleway"/>
              </a:defRPr>
            </a:lvl1pPr>
            <a:lvl2pPr indent="0" lvl="1" rtl="0" algn="ctr">
              <a:spcBef>
                <a:spcPts val="0"/>
              </a:spcBef>
              <a:buClr>
                <a:srgbClr val="FFFFFF"/>
              </a:buClr>
              <a:buFont typeface="Raleway"/>
              <a:buNone/>
              <a:defRPr sz="4800">
                <a:solidFill>
                  <a:srgbClr val="FFFFFF"/>
                </a:solidFill>
                <a:latin typeface="Raleway"/>
                <a:ea typeface="Raleway"/>
                <a:cs typeface="Raleway"/>
                <a:sym typeface="Raleway"/>
              </a:defRPr>
            </a:lvl2pPr>
            <a:lvl3pPr indent="0" lvl="2" rtl="0" algn="ctr">
              <a:spcBef>
                <a:spcPts val="0"/>
              </a:spcBef>
              <a:buClr>
                <a:srgbClr val="FFFFFF"/>
              </a:buClr>
              <a:buFont typeface="Raleway"/>
              <a:buNone/>
              <a:defRPr sz="4800">
                <a:solidFill>
                  <a:srgbClr val="FFFFFF"/>
                </a:solidFill>
                <a:latin typeface="Raleway"/>
                <a:ea typeface="Raleway"/>
                <a:cs typeface="Raleway"/>
                <a:sym typeface="Raleway"/>
              </a:defRPr>
            </a:lvl3pPr>
            <a:lvl4pPr indent="0" lvl="3" rtl="0" algn="ctr">
              <a:spcBef>
                <a:spcPts val="0"/>
              </a:spcBef>
              <a:buClr>
                <a:srgbClr val="FFFFFF"/>
              </a:buClr>
              <a:buFont typeface="Raleway"/>
              <a:buNone/>
              <a:defRPr sz="4800">
                <a:solidFill>
                  <a:srgbClr val="FFFFFF"/>
                </a:solidFill>
                <a:latin typeface="Raleway"/>
                <a:ea typeface="Raleway"/>
                <a:cs typeface="Raleway"/>
                <a:sym typeface="Raleway"/>
              </a:defRPr>
            </a:lvl4pPr>
            <a:lvl5pPr indent="0" lvl="4" rtl="0" algn="ctr">
              <a:spcBef>
                <a:spcPts val="0"/>
              </a:spcBef>
              <a:buClr>
                <a:srgbClr val="FFFFFF"/>
              </a:buClr>
              <a:buFont typeface="Raleway"/>
              <a:buNone/>
              <a:defRPr sz="4800">
                <a:solidFill>
                  <a:srgbClr val="FFFFFF"/>
                </a:solidFill>
                <a:latin typeface="Raleway"/>
                <a:ea typeface="Raleway"/>
                <a:cs typeface="Raleway"/>
                <a:sym typeface="Raleway"/>
              </a:defRPr>
            </a:lvl5pPr>
            <a:lvl6pPr indent="0" lvl="5" rtl="0" algn="ctr">
              <a:spcBef>
                <a:spcPts val="0"/>
              </a:spcBef>
              <a:buClr>
                <a:srgbClr val="FFFFFF"/>
              </a:buClr>
              <a:buFont typeface="Raleway"/>
              <a:buNone/>
              <a:defRPr sz="4800">
                <a:solidFill>
                  <a:srgbClr val="FFFFFF"/>
                </a:solidFill>
                <a:latin typeface="Raleway"/>
                <a:ea typeface="Raleway"/>
                <a:cs typeface="Raleway"/>
                <a:sym typeface="Raleway"/>
              </a:defRPr>
            </a:lvl6pPr>
            <a:lvl7pPr indent="0" lvl="6" rtl="0" algn="ctr">
              <a:spcBef>
                <a:spcPts val="0"/>
              </a:spcBef>
              <a:buClr>
                <a:srgbClr val="FFFFFF"/>
              </a:buClr>
              <a:buFont typeface="Raleway"/>
              <a:buNone/>
              <a:defRPr sz="4800">
                <a:solidFill>
                  <a:srgbClr val="FFFFFF"/>
                </a:solidFill>
                <a:latin typeface="Raleway"/>
                <a:ea typeface="Raleway"/>
                <a:cs typeface="Raleway"/>
                <a:sym typeface="Raleway"/>
              </a:defRPr>
            </a:lvl7pPr>
            <a:lvl8pPr indent="0" lvl="7" rtl="0" algn="ctr">
              <a:spcBef>
                <a:spcPts val="0"/>
              </a:spcBef>
              <a:buClr>
                <a:srgbClr val="FFFFFF"/>
              </a:buClr>
              <a:buFont typeface="Raleway"/>
              <a:buNone/>
              <a:defRPr sz="4800">
                <a:solidFill>
                  <a:srgbClr val="FFFFFF"/>
                </a:solidFill>
                <a:latin typeface="Raleway"/>
                <a:ea typeface="Raleway"/>
                <a:cs typeface="Raleway"/>
                <a:sym typeface="Raleway"/>
              </a:defRPr>
            </a:lvl8pPr>
            <a:lvl9pPr indent="0" lvl="8" rtl="0" algn="ctr">
              <a:spcBef>
                <a:spcPts val="0"/>
              </a:spcBef>
              <a:buClr>
                <a:srgbClr val="FFFFFF"/>
              </a:buClr>
              <a:buFont typeface="Raleway"/>
              <a:buNone/>
              <a:defRPr sz="4800">
                <a:solidFill>
                  <a:srgbClr val="FFFFFF"/>
                </a:solidFill>
                <a:latin typeface="Raleway"/>
                <a:ea typeface="Raleway"/>
                <a:cs typeface="Raleway"/>
                <a:sym typeface="Raleway"/>
              </a:defRPr>
            </a:lvl9pPr>
          </a:lstStyle>
          <a:p/>
        </p:txBody>
      </p:sp>
      <p:sp>
        <p:nvSpPr>
          <p:cNvPr id="30" name="Shape 30"/>
          <p:cNvSpPr txBox="1"/>
          <p:nvPr>
            <p:ph idx="1" type="subTitle"/>
          </p:nvPr>
        </p:nvSpPr>
        <p:spPr>
          <a:xfrm>
            <a:off x="685800" y="2840052"/>
            <a:ext cx="7772400" cy="7848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1pPr>
            <a:lvl2pPr indent="0" lvl="1" marL="4572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2pPr>
            <a:lvl3pPr indent="0" lvl="2" marL="9144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3pPr>
            <a:lvl4pPr indent="0" lvl="3" marL="13716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4pPr>
            <a:lvl5pPr indent="0" lvl="4" marL="18288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5pPr>
            <a:lvl6pPr indent="0" lvl="5" marL="22860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6pPr>
            <a:lvl7pPr indent="0" lvl="6" marL="27432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7pPr>
            <a:lvl8pPr indent="0" lvl="7" marL="32004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8pPr>
            <a:lvl9pPr indent="0" lvl="8" marL="36576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9pPr>
          </a:lstStyle>
          <a:p/>
        </p:txBody>
      </p:sp>
      <p:sp>
        <p:nvSpPr>
          <p:cNvPr id="31" name="Shape 31"/>
          <p:cNvSpPr/>
          <p:nvPr/>
        </p:nvSpPr>
        <p:spPr>
          <a:xfrm>
            <a:off x="3047702" y="3992850"/>
            <a:ext cx="3047699" cy="77100"/>
          </a:xfrm>
          <a:prstGeom prst="rect">
            <a:avLst/>
          </a:prstGeom>
          <a:solidFill>
            <a:srgbClr val="FF971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2" name="Shape 32"/>
          <p:cNvSpPr/>
          <p:nvPr/>
        </p:nvSpPr>
        <p:spPr>
          <a:xfrm>
            <a:off x="6096269" y="3992850"/>
            <a:ext cx="3047699" cy="77100"/>
          </a:xfrm>
          <a:prstGeom prst="rect">
            <a:avLst/>
          </a:prstGeom>
          <a:solidFill>
            <a:srgbClr val="F2025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3" name="Shape 33"/>
          <p:cNvSpPr/>
          <p:nvPr/>
        </p:nvSpPr>
        <p:spPr>
          <a:xfrm>
            <a:off x="1" y="3992850"/>
            <a:ext cx="3047700" cy="77100"/>
          </a:xfrm>
          <a:prstGeom prst="rect">
            <a:avLst/>
          </a:prstGeom>
          <a:solidFill>
            <a:srgbClr val="7ECEF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34" name="Shape 34"/>
        <p:cNvGrpSpPr/>
        <p:nvPr/>
      </p:nvGrpSpPr>
      <p:grpSpPr>
        <a:xfrm>
          <a:off x="0" y="0"/>
          <a:ext cx="0" cy="0"/>
          <a:chOff x="0" y="0"/>
          <a:chExt cx="0" cy="0"/>
        </a:xfrm>
      </p:grpSpPr>
      <p:sp>
        <p:nvSpPr>
          <p:cNvPr id="35" name="Shape 35"/>
          <p:cNvSpPr txBox="1"/>
          <p:nvPr>
            <p:ph idx="1" type="body"/>
          </p:nvPr>
        </p:nvSpPr>
        <p:spPr>
          <a:xfrm>
            <a:off x="1710425" y="2161800"/>
            <a:ext cx="5723700" cy="819900"/>
          </a:xfrm>
          <a:prstGeom prst="rect">
            <a:avLst/>
          </a:prstGeom>
          <a:noFill/>
          <a:ln>
            <a:noFill/>
          </a:ln>
        </p:spPr>
        <p:txBody>
          <a:bodyPr anchorCtr="0" anchor="t" bIns="91425" lIns="91425" rIns="91425" tIns="91425"/>
          <a:lstStyle>
            <a:lvl1pPr indent="190500" lvl="0" marL="0" marR="0" rtl="0" algn="ctr">
              <a:lnSpc>
                <a:spcPct val="100000"/>
              </a:lnSpc>
              <a:spcBef>
                <a:spcPts val="0"/>
              </a:spcBef>
              <a:spcAft>
                <a:spcPts val="0"/>
              </a:spcAft>
              <a:buClr>
                <a:srgbClr val="677480"/>
              </a:buClr>
              <a:buSzPct val="100000"/>
              <a:buFont typeface="Lato"/>
              <a:buChar char="▷"/>
              <a:defRPr b="0" i="1" sz="3000" u="none" cap="none" strike="noStrike">
                <a:solidFill>
                  <a:srgbClr val="677480"/>
                </a:solidFill>
                <a:latin typeface="Lato"/>
                <a:ea typeface="Lato"/>
                <a:cs typeface="Lato"/>
                <a:sym typeface="Lato"/>
              </a:defRPr>
            </a:lvl1pPr>
            <a:lvl2pPr indent="0" lvl="1" marL="457200" marR="0" rtl="0" algn="ctr">
              <a:lnSpc>
                <a:spcPct val="100000"/>
              </a:lnSpc>
              <a:spcBef>
                <a:spcPts val="0"/>
              </a:spcBef>
              <a:spcAft>
                <a:spcPts val="0"/>
              </a:spcAft>
              <a:buClr>
                <a:srgbClr val="677480"/>
              </a:buClr>
              <a:buFont typeface="Lato"/>
              <a:buNone/>
              <a:defRPr b="0" i="1" sz="2400" u="none" cap="none" strike="noStrike">
                <a:solidFill>
                  <a:srgbClr val="677480"/>
                </a:solidFill>
                <a:latin typeface="Lato"/>
                <a:ea typeface="Lato"/>
                <a:cs typeface="Lato"/>
                <a:sym typeface="Lato"/>
              </a:defRPr>
            </a:lvl2pPr>
            <a:lvl3pPr indent="0" lvl="2" marL="914400" marR="0" rtl="0" algn="ctr">
              <a:lnSpc>
                <a:spcPct val="100000"/>
              </a:lnSpc>
              <a:spcBef>
                <a:spcPts val="0"/>
              </a:spcBef>
              <a:spcAft>
                <a:spcPts val="0"/>
              </a:spcAft>
              <a:buClr>
                <a:srgbClr val="677480"/>
              </a:buClr>
              <a:buFont typeface="Lato"/>
              <a:buNone/>
              <a:defRPr b="0" i="1" sz="2400" u="none" cap="none" strike="noStrike">
                <a:solidFill>
                  <a:srgbClr val="677480"/>
                </a:solidFill>
                <a:latin typeface="Lato"/>
                <a:ea typeface="Lato"/>
                <a:cs typeface="Lato"/>
                <a:sym typeface="Lato"/>
              </a:defRPr>
            </a:lvl3pPr>
            <a:lvl4pPr indent="0" lvl="3" marL="1371600" marR="0" rtl="0" algn="ctr">
              <a:lnSpc>
                <a:spcPct val="100000"/>
              </a:lnSpc>
              <a:spcBef>
                <a:spcPts val="0"/>
              </a:spcBef>
              <a:spcAft>
                <a:spcPts val="0"/>
              </a:spcAft>
              <a:buClr>
                <a:srgbClr val="677480"/>
              </a:buClr>
              <a:buFont typeface="Lato"/>
              <a:buNone/>
              <a:defRPr b="0" i="1" sz="1800" u="none" cap="none" strike="noStrike">
                <a:solidFill>
                  <a:srgbClr val="677480"/>
                </a:solidFill>
                <a:latin typeface="Lato"/>
                <a:ea typeface="Lato"/>
                <a:cs typeface="Lato"/>
                <a:sym typeface="Lato"/>
              </a:defRPr>
            </a:lvl4pPr>
            <a:lvl5pPr indent="0" lvl="4" marL="1828800" marR="0" rtl="0" algn="ctr">
              <a:lnSpc>
                <a:spcPct val="100000"/>
              </a:lnSpc>
              <a:spcBef>
                <a:spcPts val="0"/>
              </a:spcBef>
              <a:spcAft>
                <a:spcPts val="0"/>
              </a:spcAft>
              <a:buClr>
                <a:srgbClr val="677480"/>
              </a:buClr>
              <a:buFont typeface="Lato"/>
              <a:buNone/>
              <a:defRPr b="0" i="1" sz="1800" u="none" cap="none" strike="noStrike">
                <a:solidFill>
                  <a:srgbClr val="677480"/>
                </a:solidFill>
                <a:latin typeface="Lato"/>
                <a:ea typeface="Lato"/>
                <a:cs typeface="Lato"/>
                <a:sym typeface="Lato"/>
              </a:defRPr>
            </a:lvl5pPr>
            <a:lvl6pPr indent="0" lvl="5" marL="2286000" marR="0" rtl="0" algn="ctr">
              <a:lnSpc>
                <a:spcPct val="100000"/>
              </a:lnSpc>
              <a:spcBef>
                <a:spcPts val="0"/>
              </a:spcBef>
              <a:spcAft>
                <a:spcPts val="0"/>
              </a:spcAft>
              <a:buClr>
                <a:srgbClr val="677480"/>
              </a:buClr>
              <a:buFont typeface="Lato"/>
              <a:buNone/>
              <a:defRPr b="0" i="1" sz="1800" u="none" cap="none" strike="noStrike">
                <a:solidFill>
                  <a:srgbClr val="677480"/>
                </a:solidFill>
                <a:latin typeface="Lato"/>
                <a:ea typeface="Lato"/>
                <a:cs typeface="Lato"/>
                <a:sym typeface="Lato"/>
              </a:defRPr>
            </a:lvl6pPr>
            <a:lvl7pPr indent="0" lvl="6" marL="2743200" marR="0" rtl="0" algn="ctr">
              <a:lnSpc>
                <a:spcPct val="100000"/>
              </a:lnSpc>
              <a:spcBef>
                <a:spcPts val="0"/>
              </a:spcBef>
              <a:spcAft>
                <a:spcPts val="0"/>
              </a:spcAft>
              <a:buClr>
                <a:srgbClr val="677480"/>
              </a:buClr>
              <a:buFont typeface="Lato"/>
              <a:buNone/>
              <a:defRPr b="0" i="1" sz="1800" u="none" cap="none" strike="noStrike">
                <a:solidFill>
                  <a:srgbClr val="677480"/>
                </a:solidFill>
                <a:latin typeface="Lato"/>
                <a:ea typeface="Lato"/>
                <a:cs typeface="Lato"/>
                <a:sym typeface="Lato"/>
              </a:defRPr>
            </a:lvl7pPr>
            <a:lvl8pPr indent="0" lvl="7" marL="3200400" marR="0" rtl="0" algn="ctr">
              <a:lnSpc>
                <a:spcPct val="100000"/>
              </a:lnSpc>
              <a:spcBef>
                <a:spcPts val="0"/>
              </a:spcBef>
              <a:spcAft>
                <a:spcPts val="0"/>
              </a:spcAft>
              <a:buClr>
                <a:srgbClr val="677480"/>
              </a:buClr>
              <a:buFont typeface="Lato"/>
              <a:buNone/>
              <a:defRPr b="0" i="1" sz="1800" u="none" cap="none" strike="noStrike">
                <a:solidFill>
                  <a:srgbClr val="677480"/>
                </a:solidFill>
                <a:latin typeface="Lato"/>
                <a:ea typeface="Lato"/>
                <a:cs typeface="Lato"/>
                <a:sym typeface="Lato"/>
              </a:defRPr>
            </a:lvl8pPr>
            <a:lvl9pPr indent="0" lvl="8" marL="3657600" marR="0" rtl="0" algn="ctr">
              <a:lnSpc>
                <a:spcPct val="100000"/>
              </a:lnSpc>
              <a:spcBef>
                <a:spcPts val="0"/>
              </a:spcBef>
              <a:spcAft>
                <a:spcPts val="0"/>
              </a:spcAft>
              <a:buClr>
                <a:srgbClr val="677480"/>
              </a:buClr>
              <a:buFont typeface="Lato"/>
              <a:buNone/>
              <a:defRPr b="0" i="1" sz="1800" u="none" cap="none" strike="noStrike">
                <a:solidFill>
                  <a:srgbClr val="677480"/>
                </a:solidFill>
                <a:latin typeface="Lato"/>
                <a:ea typeface="Lato"/>
                <a:cs typeface="Lato"/>
                <a:sym typeface="Lato"/>
              </a:defRPr>
            </a:lvl9pPr>
          </a:lstStyle>
          <a:p/>
        </p:txBody>
      </p:sp>
      <p:sp>
        <p:nvSpPr>
          <p:cNvPr id="36" name="Shape 36"/>
          <p:cNvSpPr txBox="1"/>
          <p:nvPr/>
        </p:nvSpPr>
        <p:spPr>
          <a:xfrm>
            <a:off x="3593400" y="1181418"/>
            <a:ext cx="1957200" cy="6537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97ABBC"/>
              </a:buClr>
              <a:buSzPct val="25000"/>
              <a:buFont typeface="Arial"/>
              <a:buNone/>
            </a:pPr>
            <a:r>
              <a:rPr b="1" i="0" lang="en" sz="9600" u="none" cap="none" strike="noStrike">
                <a:solidFill>
                  <a:srgbClr val="97ABBC"/>
                </a:solidFill>
                <a:latin typeface="Arial"/>
                <a:ea typeface="Arial"/>
                <a:cs typeface="Arial"/>
                <a:sym typeface="Arial"/>
              </a:rPr>
              <a:t>“</a:t>
            </a:r>
          </a:p>
        </p:txBody>
      </p:sp>
      <p:sp>
        <p:nvSpPr>
          <p:cNvPr id="37" name="Shape 37"/>
          <p:cNvSpPr/>
          <p:nvPr/>
        </p:nvSpPr>
        <p:spPr>
          <a:xfrm>
            <a:off x="5723282" y="1599675"/>
            <a:ext cx="1710300" cy="77100"/>
          </a:xfrm>
          <a:prstGeom prst="rect">
            <a:avLst/>
          </a:prstGeom>
          <a:solidFill>
            <a:srgbClr val="FF971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8" name="Shape 38"/>
          <p:cNvSpPr/>
          <p:nvPr/>
        </p:nvSpPr>
        <p:spPr>
          <a:xfrm>
            <a:off x="7434175" y="1599675"/>
            <a:ext cx="1710300" cy="77100"/>
          </a:xfrm>
          <a:prstGeom prst="rect">
            <a:avLst/>
          </a:prstGeom>
          <a:solidFill>
            <a:srgbClr val="F2025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 name="Shape 39"/>
          <p:cNvSpPr/>
          <p:nvPr/>
        </p:nvSpPr>
        <p:spPr>
          <a:xfrm>
            <a:off x="0" y="1599675"/>
            <a:ext cx="1710300" cy="77100"/>
          </a:xfrm>
          <a:prstGeom prst="rect">
            <a:avLst/>
          </a:prstGeom>
          <a:solidFill>
            <a:srgbClr val="7ECEF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0" name="Shape 40"/>
          <p:cNvSpPr/>
          <p:nvPr/>
        </p:nvSpPr>
        <p:spPr>
          <a:xfrm>
            <a:off x="1710424" y="1599675"/>
            <a:ext cx="1710300" cy="77100"/>
          </a:xfrm>
          <a:prstGeom prst="rect">
            <a:avLst/>
          </a:prstGeom>
          <a:solidFill>
            <a:srgbClr val="2185C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41" name="Shape 41"/>
        <p:cNvGrpSpPr/>
        <p:nvPr/>
      </p:nvGrpSpPr>
      <p:grpSpPr>
        <a:xfrm>
          <a:off x="0" y="0"/>
          <a:ext cx="0" cy="0"/>
          <a:chOff x="0" y="0"/>
          <a:chExt cx="0" cy="0"/>
        </a:xfrm>
      </p:grpSpPr>
      <p:sp>
        <p:nvSpPr>
          <p:cNvPr id="42" name="Shape 42"/>
          <p:cNvSpPr txBox="1"/>
          <p:nvPr>
            <p:ph type="title"/>
          </p:nvPr>
        </p:nvSpPr>
        <p:spPr>
          <a:xfrm>
            <a:off x="893700" y="205987"/>
            <a:ext cx="6462600" cy="8574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97ABBC"/>
              </a:buClr>
              <a:buFont typeface="Raleway"/>
              <a:buNone/>
              <a:defRPr b="0" i="0" sz="3600" u="none" cap="none" strike="noStrike">
                <a:solidFill>
                  <a:srgbClr val="97ABBC"/>
                </a:solidFill>
                <a:latin typeface="Raleway"/>
                <a:ea typeface="Raleway"/>
                <a:cs typeface="Raleway"/>
                <a:sym typeface="Raleway"/>
              </a:defRPr>
            </a:lvl1pPr>
            <a:lvl2pPr indent="0" lvl="1">
              <a:spcBef>
                <a:spcPts val="0"/>
              </a:spcBef>
              <a:buClr>
                <a:srgbClr val="97ABBC"/>
              </a:buClr>
              <a:buFont typeface="Raleway"/>
              <a:buNone/>
              <a:defRPr sz="3600">
                <a:solidFill>
                  <a:srgbClr val="97ABBC"/>
                </a:solidFill>
                <a:latin typeface="Raleway"/>
                <a:ea typeface="Raleway"/>
                <a:cs typeface="Raleway"/>
                <a:sym typeface="Raleway"/>
              </a:defRPr>
            </a:lvl2pPr>
            <a:lvl3pPr indent="0" lvl="2">
              <a:spcBef>
                <a:spcPts val="0"/>
              </a:spcBef>
              <a:buClr>
                <a:srgbClr val="97ABBC"/>
              </a:buClr>
              <a:buFont typeface="Raleway"/>
              <a:buNone/>
              <a:defRPr sz="3600">
                <a:solidFill>
                  <a:srgbClr val="97ABBC"/>
                </a:solidFill>
                <a:latin typeface="Raleway"/>
                <a:ea typeface="Raleway"/>
                <a:cs typeface="Raleway"/>
                <a:sym typeface="Raleway"/>
              </a:defRPr>
            </a:lvl3pPr>
            <a:lvl4pPr indent="0" lvl="3">
              <a:spcBef>
                <a:spcPts val="0"/>
              </a:spcBef>
              <a:buClr>
                <a:srgbClr val="97ABBC"/>
              </a:buClr>
              <a:buFont typeface="Raleway"/>
              <a:buNone/>
              <a:defRPr sz="3600">
                <a:solidFill>
                  <a:srgbClr val="97ABBC"/>
                </a:solidFill>
                <a:latin typeface="Raleway"/>
                <a:ea typeface="Raleway"/>
                <a:cs typeface="Raleway"/>
                <a:sym typeface="Raleway"/>
              </a:defRPr>
            </a:lvl4pPr>
            <a:lvl5pPr indent="0" lvl="4">
              <a:spcBef>
                <a:spcPts val="0"/>
              </a:spcBef>
              <a:buClr>
                <a:srgbClr val="97ABBC"/>
              </a:buClr>
              <a:buFont typeface="Raleway"/>
              <a:buNone/>
              <a:defRPr sz="3600">
                <a:solidFill>
                  <a:srgbClr val="97ABBC"/>
                </a:solidFill>
                <a:latin typeface="Raleway"/>
                <a:ea typeface="Raleway"/>
                <a:cs typeface="Raleway"/>
                <a:sym typeface="Raleway"/>
              </a:defRPr>
            </a:lvl5pPr>
            <a:lvl6pPr indent="0" lvl="5">
              <a:spcBef>
                <a:spcPts val="0"/>
              </a:spcBef>
              <a:buClr>
                <a:srgbClr val="97ABBC"/>
              </a:buClr>
              <a:buFont typeface="Raleway"/>
              <a:buNone/>
              <a:defRPr sz="3600">
                <a:solidFill>
                  <a:srgbClr val="97ABBC"/>
                </a:solidFill>
                <a:latin typeface="Raleway"/>
                <a:ea typeface="Raleway"/>
                <a:cs typeface="Raleway"/>
                <a:sym typeface="Raleway"/>
              </a:defRPr>
            </a:lvl6pPr>
            <a:lvl7pPr indent="0" lvl="6">
              <a:spcBef>
                <a:spcPts val="0"/>
              </a:spcBef>
              <a:buClr>
                <a:srgbClr val="97ABBC"/>
              </a:buClr>
              <a:buFont typeface="Raleway"/>
              <a:buNone/>
              <a:defRPr sz="3600">
                <a:solidFill>
                  <a:srgbClr val="97ABBC"/>
                </a:solidFill>
                <a:latin typeface="Raleway"/>
                <a:ea typeface="Raleway"/>
                <a:cs typeface="Raleway"/>
                <a:sym typeface="Raleway"/>
              </a:defRPr>
            </a:lvl7pPr>
            <a:lvl8pPr indent="0" lvl="7">
              <a:spcBef>
                <a:spcPts val="0"/>
              </a:spcBef>
              <a:buClr>
                <a:srgbClr val="97ABBC"/>
              </a:buClr>
              <a:buFont typeface="Raleway"/>
              <a:buNone/>
              <a:defRPr sz="3600">
                <a:solidFill>
                  <a:srgbClr val="97ABBC"/>
                </a:solidFill>
                <a:latin typeface="Raleway"/>
                <a:ea typeface="Raleway"/>
                <a:cs typeface="Raleway"/>
                <a:sym typeface="Raleway"/>
              </a:defRPr>
            </a:lvl8pPr>
            <a:lvl9pPr indent="0" lvl="8">
              <a:spcBef>
                <a:spcPts val="0"/>
              </a:spcBef>
              <a:buClr>
                <a:srgbClr val="97ABBC"/>
              </a:buClr>
              <a:buFont typeface="Raleway"/>
              <a:buNone/>
              <a:defRPr sz="3600">
                <a:solidFill>
                  <a:srgbClr val="97ABBC"/>
                </a:solidFill>
                <a:latin typeface="Raleway"/>
                <a:ea typeface="Raleway"/>
                <a:cs typeface="Raleway"/>
                <a:sym typeface="Raleway"/>
              </a:defRPr>
            </a:lvl9pPr>
          </a:lstStyle>
          <a:p/>
        </p:txBody>
      </p:sp>
      <p:sp>
        <p:nvSpPr>
          <p:cNvPr id="43" name="Shape 43"/>
          <p:cNvSpPr txBox="1"/>
          <p:nvPr>
            <p:ph idx="1" type="body"/>
          </p:nvPr>
        </p:nvSpPr>
        <p:spPr>
          <a:xfrm>
            <a:off x="893700" y="1373587"/>
            <a:ext cx="6462600" cy="3552300"/>
          </a:xfrm>
          <a:prstGeom prst="rect">
            <a:avLst/>
          </a:prstGeom>
          <a:noFill/>
          <a:ln>
            <a:noFill/>
          </a:ln>
        </p:spPr>
        <p:txBody>
          <a:bodyPr anchorCtr="0" anchor="t" bIns="91425" lIns="91425" rIns="91425" tIns="91425"/>
          <a:lstStyle>
            <a:lvl1pPr indent="190500" lvl="0" marL="0" marR="0" rtl="0" algn="l">
              <a:lnSpc>
                <a:spcPct val="100000"/>
              </a:lnSpc>
              <a:spcBef>
                <a:spcPts val="0"/>
              </a:spcBef>
              <a:spcAft>
                <a:spcPts val="0"/>
              </a:spcAft>
              <a:buClr>
                <a:srgbClr val="677480"/>
              </a:buClr>
              <a:buSzPct val="100000"/>
              <a:buFont typeface="Lato"/>
              <a:buChar char="▷"/>
              <a:defRPr b="0" i="0" sz="3000" u="none" cap="none" strike="noStrike">
                <a:solidFill>
                  <a:srgbClr val="677480"/>
                </a:solidFill>
                <a:latin typeface="Lato"/>
                <a:ea typeface="Lato"/>
                <a:cs typeface="Lato"/>
                <a:sym typeface="Lato"/>
              </a:defRPr>
            </a:lvl1pPr>
            <a:lvl2pPr indent="0" lvl="1" marL="457200" marR="0" rtl="0" algn="l">
              <a:lnSpc>
                <a:spcPct val="100000"/>
              </a:lnSpc>
              <a:spcBef>
                <a:spcPts val="0"/>
              </a:spcBef>
              <a:spcAft>
                <a:spcPts val="0"/>
              </a:spcAft>
              <a:buClr>
                <a:srgbClr val="677480"/>
              </a:buClr>
              <a:buFont typeface="Lato"/>
              <a:buNone/>
              <a:defRPr b="0" i="0" sz="2400" u="none" cap="none" strike="noStrike">
                <a:solidFill>
                  <a:srgbClr val="677480"/>
                </a:solidFill>
                <a:latin typeface="Lato"/>
                <a:ea typeface="Lato"/>
                <a:cs typeface="Lato"/>
                <a:sym typeface="Lato"/>
              </a:defRPr>
            </a:lvl2pPr>
            <a:lvl3pPr indent="0" lvl="2" marL="914400" marR="0" rtl="0" algn="l">
              <a:lnSpc>
                <a:spcPct val="100000"/>
              </a:lnSpc>
              <a:spcBef>
                <a:spcPts val="0"/>
              </a:spcBef>
              <a:spcAft>
                <a:spcPts val="0"/>
              </a:spcAft>
              <a:buClr>
                <a:srgbClr val="677480"/>
              </a:buClr>
              <a:buFont typeface="Lato"/>
              <a:buNone/>
              <a:defRPr b="0" i="0" sz="2400" u="none" cap="none" strike="noStrike">
                <a:solidFill>
                  <a:srgbClr val="677480"/>
                </a:solidFill>
                <a:latin typeface="Lato"/>
                <a:ea typeface="Lato"/>
                <a:cs typeface="Lato"/>
                <a:sym typeface="Lato"/>
              </a:defRPr>
            </a:lvl3pPr>
            <a:lvl4pPr indent="0" lvl="3" marL="13716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4pPr>
            <a:lvl5pPr indent="0" lvl="4" marL="18288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5pPr>
            <a:lvl6pPr indent="0" lvl="5" marL="22860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6pPr>
            <a:lvl7pPr indent="0" lvl="6" marL="27432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7pPr>
            <a:lvl8pPr indent="0" lvl="7" marL="32004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8pPr>
            <a:lvl9pPr indent="0" lvl="8" marL="36576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9pPr>
          </a:lstStyle>
          <a:p/>
        </p:txBody>
      </p:sp>
      <p:sp>
        <p:nvSpPr>
          <p:cNvPr id="44" name="Shape 44"/>
          <p:cNvSpPr/>
          <p:nvPr/>
        </p:nvSpPr>
        <p:spPr>
          <a:xfrm>
            <a:off x="7356365" y="5066325"/>
            <a:ext cx="893700" cy="77100"/>
          </a:xfrm>
          <a:prstGeom prst="rect">
            <a:avLst/>
          </a:prstGeom>
          <a:solidFill>
            <a:srgbClr val="FF971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 name="Shape 45"/>
          <p:cNvSpPr/>
          <p:nvPr/>
        </p:nvSpPr>
        <p:spPr>
          <a:xfrm>
            <a:off x="8250310" y="5066325"/>
            <a:ext cx="893700" cy="77100"/>
          </a:xfrm>
          <a:prstGeom prst="rect">
            <a:avLst/>
          </a:prstGeom>
          <a:solidFill>
            <a:srgbClr val="F2025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 name="Shape 46"/>
          <p:cNvSpPr/>
          <p:nvPr/>
        </p:nvSpPr>
        <p:spPr>
          <a:xfrm>
            <a:off x="0" y="5066325"/>
            <a:ext cx="893700" cy="77100"/>
          </a:xfrm>
          <a:prstGeom prst="rect">
            <a:avLst/>
          </a:prstGeom>
          <a:solidFill>
            <a:srgbClr val="7ECEF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 name="Shape 47"/>
          <p:cNvSpPr/>
          <p:nvPr/>
        </p:nvSpPr>
        <p:spPr>
          <a:xfrm>
            <a:off x="893708" y="5066325"/>
            <a:ext cx="6462600" cy="77100"/>
          </a:xfrm>
          <a:prstGeom prst="rect">
            <a:avLst/>
          </a:prstGeom>
          <a:solidFill>
            <a:srgbClr val="2185C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color background">
    <p:bg>
      <p:bgPr>
        <a:solidFill>
          <a:srgbClr val="2185C5"/>
        </a:solidFill>
      </p:bgPr>
    </p:bg>
    <p:spTree>
      <p:nvGrpSpPr>
        <p:cNvPr id="48" name="Shape 48"/>
        <p:cNvGrpSpPr/>
        <p:nvPr/>
      </p:nvGrpSpPr>
      <p:grpSpPr>
        <a:xfrm>
          <a:off x="0" y="0"/>
          <a:ext cx="0" cy="0"/>
          <a:chOff x="0" y="0"/>
          <a:chExt cx="0" cy="0"/>
        </a:xfrm>
      </p:grpSpPr>
      <p:sp>
        <p:nvSpPr>
          <p:cNvPr id="49" name="Shape 49"/>
          <p:cNvSpPr/>
          <p:nvPr/>
        </p:nvSpPr>
        <p:spPr>
          <a:xfrm>
            <a:off x="7356365" y="5066325"/>
            <a:ext cx="893700" cy="77100"/>
          </a:xfrm>
          <a:prstGeom prst="rect">
            <a:avLst/>
          </a:prstGeom>
          <a:solidFill>
            <a:srgbClr val="FF971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 name="Shape 50"/>
          <p:cNvSpPr/>
          <p:nvPr/>
        </p:nvSpPr>
        <p:spPr>
          <a:xfrm>
            <a:off x="8250310" y="5066325"/>
            <a:ext cx="893700" cy="77100"/>
          </a:xfrm>
          <a:prstGeom prst="rect">
            <a:avLst/>
          </a:prstGeom>
          <a:solidFill>
            <a:srgbClr val="F2025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1" name="Shape 51"/>
          <p:cNvSpPr/>
          <p:nvPr/>
        </p:nvSpPr>
        <p:spPr>
          <a:xfrm>
            <a:off x="0" y="5066325"/>
            <a:ext cx="893700" cy="77100"/>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 name="Shape 52"/>
          <p:cNvSpPr/>
          <p:nvPr/>
        </p:nvSpPr>
        <p:spPr>
          <a:xfrm>
            <a:off x="893708" y="5066325"/>
            <a:ext cx="6462600" cy="77100"/>
          </a:xfrm>
          <a:prstGeom prst="rect">
            <a:avLst/>
          </a:prstGeom>
          <a:solidFill>
            <a:srgbClr val="7ECEF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53" name="Shape 53"/>
        <p:cNvGrpSpPr/>
        <p:nvPr/>
      </p:nvGrpSpPr>
      <p:grpSpPr>
        <a:xfrm>
          <a:off x="0" y="0"/>
          <a:ext cx="0" cy="0"/>
          <a:chOff x="0" y="0"/>
          <a:chExt cx="0" cy="0"/>
        </a:xfrm>
      </p:grpSpPr>
      <p:sp>
        <p:nvSpPr>
          <p:cNvPr id="54" name="Shape 54"/>
          <p:cNvSpPr txBox="1"/>
          <p:nvPr>
            <p:ph type="title"/>
          </p:nvPr>
        </p:nvSpPr>
        <p:spPr>
          <a:xfrm>
            <a:off x="893700" y="205987"/>
            <a:ext cx="6462600" cy="8574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97ABBC"/>
              </a:buClr>
              <a:buFont typeface="Raleway"/>
              <a:buNone/>
              <a:defRPr b="0" i="0" sz="3600" u="none" cap="none" strike="noStrike">
                <a:solidFill>
                  <a:srgbClr val="97ABBC"/>
                </a:solidFill>
                <a:latin typeface="Raleway"/>
                <a:ea typeface="Raleway"/>
                <a:cs typeface="Raleway"/>
                <a:sym typeface="Raleway"/>
              </a:defRPr>
            </a:lvl1pPr>
            <a:lvl2pPr indent="0" lvl="1" rtl="0">
              <a:spcBef>
                <a:spcPts val="0"/>
              </a:spcBef>
              <a:buClr>
                <a:srgbClr val="97ABBC"/>
              </a:buClr>
              <a:buFont typeface="Raleway"/>
              <a:buNone/>
              <a:defRPr sz="3600">
                <a:solidFill>
                  <a:srgbClr val="97ABBC"/>
                </a:solidFill>
                <a:latin typeface="Raleway"/>
                <a:ea typeface="Raleway"/>
                <a:cs typeface="Raleway"/>
                <a:sym typeface="Raleway"/>
              </a:defRPr>
            </a:lvl2pPr>
            <a:lvl3pPr indent="0" lvl="2" rtl="0">
              <a:spcBef>
                <a:spcPts val="0"/>
              </a:spcBef>
              <a:buClr>
                <a:srgbClr val="97ABBC"/>
              </a:buClr>
              <a:buFont typeface="Raleway"/>
              <a:buNone/>
              <a:defRPr sz="3600">
                <a:solidFill>
                  <a:srgbClr val="97ABBC"/>
                </a:solidFill>
                <a:latin typeface="Raleway"/>
                <a:ea typeface="Raleway"/>
                <a:cs typeface="Raleway"/>
                <a:sym typeface="Raleway"/>
              </a:defRPr>
            </a:lvl3pPr>
            <a:lvl4pPr indent="0" lvl="3" rtl="0">
              <a:spcBef>
                <a:spcPts val="0"/>
              </a:spcBef>
              <a:buClr>
                <a:srgbClr val="97ABBC"/>
              </a:buClr>
              <a:buFont typeface="Raleway"/>
              <a:buNone/>
              <a:defRPr sz="3600">
                <a:solidFill>
                  <a:srgbClr val="97ABBC"/>
                </a:solidFill>
                <a:latin typeface="Raleway"/>
                <a:ea typeface="Raleway"/>
                <a:cs typeface="Raleway"/>
                <a:sym typeface="Raleway"/>
              </a:defRPr>
            </a:lvl4pPr>
            <a:lvl5pPr indent="0" lvl="4" rtl="0">
              <a:spcBef>
                <a:spcPts val="0"/>
              </a:spcBef>
              <a:buClr>
                <a:srgbClr val="97ABBC"/>
              </a:buClr>
              <a:buFont typeface="Raleway"/>
              <a:buNone/>
              <a:defRPr sz="3600">
                <a:solidFill>
                  <a:srgbClr val="97ABBC"/>
                </a:solidFill>
                <a:latin typeface="Raleway"/>
                <a:ea typeface="Raleway"/>
                <a:cs typeface="Raleway"/>
                <a:sym typeface="Raleway"/>
              </a:defRPr>
            </a:lvl5pPr>
            <a:lvl6pPr indent="0" lvl="5" rtl="0">
              <a:spcBef>
                <a:spcPts val="0"/>
              </a:spcBef>
              <a:buClr>
                <a:srgbClr val="97ABBC"/>
              </a:buClr>
              <a:buFont typeface="Raleway"/>
              <a:buNone/>
              <a:defRPr sz="3600">
                <a:solidFill>
                  <a:srgbClr val="97ABBC"/>
                </a:solidFill>
                <a:latin typeface="Raleway"/>
                <a:ea typeface="Raleway"/>
                <a:cs typeface="Raleway"/>
                <a:sym typeface="Raleway"/>
              </a:defRPr>
            </a:lvl6pPr>
            <a:lvl7pPr indent="0" lvl="6" rtl="0">
              <a:spcBef>
                <a:spcPts val="0"/>
              </a:spcBef>
              <a:buClr>
                <a:srgbClr val="97ABBC"/>
              </a:buClr>
              <a:buFont typeface="Raleway"/>
              <a:buNone/>
              <a:defRPr sz="3600">
                <a:solidFill>
                  <a:srgbClr val="97ABBC"/>
                </a:solidFill>
                <a:latin typeface="Raleway"/>
                <a:ea typeface="Raleway"/>
                <a:cs typeface="Raleway"/>
                <a:sym typeface="Raleway"/>
              </a:defRPr>
            </a:lvl7pPr>
            <a:lvl8pPr indent="0" lvl="7" rtl="0">
              <a:spcBef>
                <a:spcPts val="0"/>
              </a:spcBef>
              <a:buClr>
                <a:srgbClr val="97ABBC"/>
              </a:buClr>
              <a:buFont typeface="Raleway"/>
              <a:buNone/>
              <a:defRPr sz="3600">
                <a:solidFill>
                  <a:srgbClr val="97ABBC"/>
                </a:solidFill>
                <a:latin typeface="Raleway"/>
                <a:ea typeface="Raleway"/>
                <a:cs typeface="Raleway"/>
                <a:sym typeface="Raleway"/>
              </a:defRPr>
            </a:lvl8pPr>
            <a:lvl9pPr indent="0" lvl="8" rtl="0">
              <a:spcBef>
                <a:spcPts val="0"/>
              </a:spcBef>
              <a:buClr>
                <a:srgbClr val="97ABBC"/>
              </a:buClr>
              <a:buFont typeface="Raleway"/>
              <a:buNone/>
              <a:defRPr sz="3600">
                <a:solidFill>
                  <a:srgbClr val="97ABBC"/>
                </a:solidFill>
                <a:latin typeface="Raleway"/>
                <a:ea typeface="Raleway"/>
                <a:cs typeface="Raleway"/>
                <a:sym typeface="Raleway"/>
              </a:defRPr>
            </a:lvl9pPr>
          </a:lstStyle>
          <a:p/>
        </p:txBody>
      </p:sp>
      <p:sp>
        <p:nvSpPr>
          <p:cNvPr id="55" name="Shape 55"/>
          <p:cNvSpPr txBox="1"/>
          <p:nvPr>
            <p:ph idx="1" type="body"/>
          </p:nvPr>
        </p:nvSpPr>
        <p:spPr>
          <a:xfrm>
            <a:off x="893700" y="1200150"/>
            <a:ext cx="2371200" cy="3725700"/>
          </a:xfrm>
          <a:prstGeom prst="rect">
            <a:avLst/>
          </a:prstGeom>
          <a:noFill/>
          <a:ln>
            <a:noFill/>
          </a:ln>
        </p:spPr>
        <p:txBody>
          <a:bodyPr anchorCtr="0" anchor="t" bIns="91425" lIns="91425" rIns="91425" tIns="91425"/>
          <a:lstStyle>
            <a:lvl1pPr indent="88900" lvl="0" marL="0" marR="0" rtl="0" algn="l">
              <a:lnSpc>
                <a:spcPct val="100000"/>
              </a:lnSpc>
              <a:spcBef>
                <a:spcPts val="0"/>
              </a:spcBef>
              <a:spcAft>
                <a:spcPts val="0"/>
              </a:spcAft>
              <a:buClr>
                <a:srgbClr val="677480"/>
              </a:buClr>
              <a:buSzPct val="100000"/>
              <a:buFont typeface="Lato"/>
              <a:buChar char="▷"/>
              <a:defRPr b="0" i="0" sz="1400" u="none" cap="none" strike="noStrike">
                <a:solidFill>
                  <a:srgbClr val="677480"/>
                </a:solidFill>
                <a:latin typeface="Lato"/>
                <a:ea typeface="Lato"/>
                <a:cs typeface="Lato"/>
                <a:sym typeface="Lato"/>
              </a:defRPr>
            </a:lvl1pPr>
            <a:lvl2pPr indent="0" lvl="1" marL="4572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2pPr>
            <a:lvl3pPr indent="0" lvl="2" marL="9144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3pPr>
            <a:lvl4pPr indent="0" lvl="3" marL="13716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4pPr>
            <a:lvl5pPr indent="0" lvl="4" marL="18288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5pPr>
            <a:lvl6pPr indent="0" lvl="5" marL="22860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6pPr>
            <a:lvl7pPr indent="0" lvl="6" marL="27432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7pPr>
            <a:lvl8pPr indent="0" lvl="7" marL="32004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8pPr>
            <a:lvl9pPr indent="0" lvl="8" marL="36576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9pPr>
          </a:lstStyle>
          <a:p/>
        </p:txBody>
      </p:sp>
      <p:sp>
        <p:nvSpPr>
          <p:cNvPr id="56" name="Shape 56"/>
          <p:cNvSpPr txBox="1"/>
          <p:nvPr>
            <p:ph idx="2" type="body"/>
          </p:nvPr>
        </p:nvSpPr>
        <p:spPr>
          <a:xfrm>
            <a:off x="3386403" y="1200150"/>
            <a:ext cx="2371200" cy="3725700"/>
          </a:xfrm>
          <a:prstGeom prst="rect">
            <a:avLst/>
          </a:prstGeom>
          <a:noFill/>
          <a:ln>
            <a:noFill/>
          </a:ln>
        </p:spPr>
        <p:txBody>
          <a:bodyPr anchorCtr="0" anchor="t" bIns="91425" lIns="91425" rIns="91425" tIns="91425"/>
          <a:lstStyle>
            <a:lvl1pPr indent="88900" lvl="0" marL="0" marR="0" rtl="0" algn="l">
              <a:lnSpc>
                <a:spcPct val="100000"/>
              </a:lnSpc>
              <a:spcBef>
                <a:spcPts val="0"/>
              </a:spcBef>
              <a:spcAft>
                <a:spcPts val="0"/>
              </a:spcAft>
              <a:buClr>
                <a:srgbClr val="677480"/>
              </a:buClr>
              <a:buSzPct val="100000"/>
              <a:buFont typeface="Lato"/>
              <a:buChar char="▷"/>
              <a:defRPr b="0" i="0" sz="1400" u="none" cap="none" strike="noStrike">
                <a:solidFill>
                  <a:srgbClr val="677480"/>
                </a:solidFill>
                <a:latin typeface="Lato"/>
                <a:ea typeface="Lato"/>
                <a:cs typeface="Lato"/>
                <a:sym typeface="Lato"/>
              </a:defRPr>
            </a:lvl1pPr>
            <a:lvl2pPr indent="0" lvl="1" marL="4572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2pPr>
            <a:lvl3pPr indent="0" lvl="2" marL="9144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3pPr>
            <a:lvl4pPr indent="0" lvl="3" marL="13716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4pPr>
            <a:lvl5pPr indent="0" lvl="4" marL="18288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5pPr>
            <a:lvl6pPr indent="0" lvl="5" marL="22860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6pPr>
            <a:lvl7pPr indent="0" lvl="6" marL="27432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7pPr>
            <a:lvl8pPr indent="0" lvl="7" marL="32004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8pPr>
            <a:lvl9pPr indent="0" lvl="8" marL="36576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9pPr>
          </a:lstStyle>
          <a:p/>
        </p:txBody>
      </p:sp>
      <p:sp>
        <p:nvSpPr>
          <p:cNvPr id="57" name="Shape 57"/>
          <p:cNvSpPr txBox="1"/>
          <p:nvPr>
            <p:ph idx="3" type="body"/>
          </p:nvPr>
        </p:nvSpPr>
        <p:spPr>
          <a:xfrm>
            <a:off x="5879107" y="1200150"/>
            <a:ext cx="2371200" cy="3725700"/>
          </a:xfrm>
          <a:prstGeom prst="rect">
            <a:avLst/>
          </a:prstGeom>
          <a:noFill/>
          <a:ln>
            <a:noFill/>
          </a:ln>
        </p:spPr>
        <p:txBody>
          <a:bodyPr anchorCtr="0" anchor="t" bIns="91425" lIns="91425" rIns="91425" tIns="91425"/>
          <a:lstStyle>
            <a:lvl1pPr indent="88900" lvl="0" marL="0" marR="0" rtl="0" algn="l">
              <a:lnSpc>
                <a:spcPct val="100000"/>
              </a:lnSpc>
              <a:spcBef>
                <a:spcPts val="0"/>
              </a:spcBef>
              <a:spcAft>
                <a:spcPts val="0"/>
              </a:spcAft>
              <a:buClr>
                <a:srgbClr val="677480"/>
              </a:buClr>
              <a:buSzPct val="100000"/>
              <a:buFont typeface="Lato"/>
              <a:buChar char="▷"/>
              <a:defRPr b="0" i="0" sz="1400" u="none" cap="none" strike="noStrike">
                <a:solidFill>
                  <a:srgbClr val="677480"/>
                </a:solidFill>
                <a:latin typeface="Lato"/>
                <a:ea typeface="Lato"/>
                <a:cs typeface="Lato"/>
                <a:sym typeface="Lato"/>
              </a:defRPr>
            </a:lvl1pPr>
            <a:lvl2pPr indent="0" lvl="1" marL="4572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2pPr>
            <a:lvl3pPr indent="0" lvl="2" marL="9144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3pPr>
            <a:lvl4pPr indent="0" lvl="3" marL="13716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4pPr>
            <a:lvl5pPr indent="0" lvl="4" marL="18288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5pPr>
            <a:lvl6pPr indent="0" lvl="5" marL="22860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6pPr>
            <a:lvl7pPr indent="0" lvl="6" marL="27432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7pPr>
            <a:lvl8pPr indent="0" lvl="7" marL="32004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8pPr>
            <a:lvl9pPr indent="0" lvl="8" marL="36576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9pPr>
          </a:lstStyle>
          <a:p/>
        </p:txBody>
      </p:sp>
      <p:sp>
        <p:nvSpPr>
          <p:cNvPr id="58" name="Shape 58"/>
          <p:cNvSpPr/>
          <p:nvPr/>
        </p:nvSpPr>
        <p:spPr>
          <a:xfrm>
            <a:off x="7356365" y="5066325"/>
            <a:ext cx="893700" cy="77100"/>
          </a:xfrm>
          <a:prstGeom prst="rect">
            <a:avLst/>
          </a:prstGeom>
          <a:solidFill>
            <a:srgbClr val="FF971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 name="Shape 59"/>
          <p:cNvSpPr/>
          <p:nvPr/>
        </p:nvSpPr>
        <p:spPr>
          <a:xfrm>
            <a:off x="8250310" y="5066325"/>
            <a:ext cx="893700" cy="77100"/>
          </a:xfrm>
          <a:prstGeom prst="rect">
            <a:avLst/>
          </a:prstGeom>
          <a:solidFill>
            <a:srgbClr val="F2025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0" name="Shape 60"/>
          <p:cNvSpPr/>
          <p:nvPr/>
        </p:nvSpPr>
        <p:spPr>
          <a:xfrm>
            <a:off x="0" y="5066325"/>
            <a:ext cx="893700" cy="77100"/>
          </a:xfrm>
          <a:prstGeom prst="rect">
            <a:avLst/>
          </a:prstGeom>
          <a:solidFill>
            <a:srgbClr val="7ECEF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 name="Shape 61"/>
          <p:cNvSpPr/>
          <p:nvPr/>
        </p:nvSpPr>
        <p:spPr>
          <a:xfrm>
            <a:off x="893708" y="5066325"/>
            <a:ext cx="6462600" cy="77100"/>
          </a:xfrm>
          <a:prstGeom prst="rect">
            <a:avLst/>
          </a:prstGeom>
          <a:solidFill>
            <a:srgbClr val="2185C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62" name="Shape 62"/>
        <p:cNvGrpSpPr/>
        <p:nvPr/>
      </p:nvGrpSpPr>
      <p:grpSpPr>
        <a:xfrm>
          <a:off x="0" y="0"/>
          <a:ext cx="0" cy="0"/>
          <a:chOff x="0" y="0"/>
          <a:chExt cx="0" cy="0"/>
        </a:xfrm>
      </p:grpSpPr>
      <p:sp>
        <p:nvSpPr>
          <p:cNvPr id="63" name="Shape 63"/>
          <p:cNvSpPr txBox="1"/>
          <p:nvPr>
            <p:ph type="title"/>
          </p:nvPr>
        </p:nvSpPr>
        <p:spPr>
          <a:xfrm>
            <a:off x="893700" y="205987"/>
            <a:ext cx="6462600" cy="8574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97ABBC"/>
              </a:buClr>
              <a:buFont typeface="Raleway"/>
              <a:buNone/>
              <a:defRPr b="0" i="0" sz="3600" u="none" cap="none" strike="noStrike">
                <a:solidFill>
                  <a:srgbClr val="97ABBC"/>
                </a:solidFill>
                <a:latin typeface="Raleway"/>
                <a:ea typeface="Raleway"/>
                <a:cs typeface="Raleway"/>
                <a:sym typeface="Raleway"/>
              </a:defRPr>
            </a:lvl1pPr>
            <a:lvl2pPr indent="0" lvl="1">
              <a:spcBef>
                <a:spcPts val="0"/>
              </a:spcBef>
              <a:buClr>
                <a:srgbClr val="97ABBC"/>
              </a:buClr>
              <a:buFont typeface="Raleway"/>
              <a:buNone/>
              <a:defRPr sz="3600">
                <a:solidFill>
                  <a:srgbClr val="97ABBC"/>
                </a:solidFill>
                <a:latin typeface="Raleway"/>
                <a:ea typeface="Raleway"/>
                <a:cs typeface="Raleway"/>
                <a:sym typeface="Raleway"/>
              </a:defRPr>
            </a:lvl2pPr>
            <a:lvl3pPr indent="0" lvl="2">
              <a:spcBef>
                <a:spcPts val="0"/>
              </a:spcBef>
              <a:buClr>
                <a:srgbClr val="97ABBC"/>
              </a:buClr>
              <a:buFont typeface="Raleway"/>
              <a:buNone/>
              <a:defRPr sz="3600">
                <a:solidFill>
                  <a:srgbClr val="97ABBC"/>
                </a:solidFill>
                <a:latin typeface="Raleway"/>
                <a:ea typeface="Raleway"/>
                <a:cs typeface="Raleway"/>
                <a:sym typeface="Raleway"/>
              </a:defRPr>
            </a:lvl3pPr>
            <a:lvl4pPr indent="0" lvl="3">
              <a:spcBef>
                <a:spcPts val="0"/>
              </a:spcBef>
              <a:buClr>
                <a:srgbClr val="97ABBC"/>
              </a:buClr>
              <a:buFont typeface="Raleway"/>
              <a:buNone/>
              <a:defRPr sz="3600">
                <a:solidFill>
                  <a:srgbClr val="97ABBC"/>
                </a:solidFill>
                <a:latin typeface="Raleway"/>
                <a:ea typeface="Raleway"/>
                <a:cs typeface="Raleway"/>
                <a:sym typeface="Raleway"/>
              </a:defRPr>
            </a:lvl4pPr>
            <a:lvl5pPr indent="0" lvl="4">
              <a:spcBef>
                <a:spcPts val="0"/>
              </a:spcBef>
              <a:buClr>
                <a:srgbClr val="97ABBC"/>
              </a:buClr>
              <a:buFont typeface="Raleway"/>
              <a:buNone/>
              <a:defRPr sz="3600">
                <a:solidFill>
                  <a:srgbClr val="97ABBC"/>
                </a:solidFill>
                <a:latin typeface="Raleway"/>
                <a:ea typeface="Raleway"/>
                <a:cs typeface="Raleway"/>
                <a:sym typeface="Raleway"/>
              </a:defRPr>
            </a:lvl5pPr>
            <a:lvl6pPr indent="0" lvl="5">
              <a:spcBef>
                <a:spcPts val="0"/>
              </a:spcBef>
              <a:buClr>
                <a:srgbClr val="97ABBC"/>
              </a:buClr>
              <a:buFont typeface="Raleway"/>
              <a:buNone/>
              <a:defRPr sz="3600">
                <a:solidFill>
                  <a:srgbClr val="97ABBC"/>
                </a:solidFill>
                <a:latin typeface="Raleway"/>
                <a:ea typeface="Raleway"/>
                <a:cs typeface="Raleway"/>
                <a:sym typeface="Raleway"/>
              </a:defRPr>
            </a:lvl6pPr>
            <a:lvl7pPr indent="0" lvl="6">
              <a:spcBef>
                <a:spcPts val="0"/>
              </a:spcBef>
              <a:buClr>
                <a:srgbClr val="97ABBC"/>
              </a:buClr>
              <a:buFont typeface="Raleway"/>
              <a:buNone/>
              <a:defRPr sz="3600">
                <a:solidFill>
                  <a:srgbClr val="97ABBC"/>
                </a:solidFill>
                <a:latin typeface="Raleway"/>
                <a:ea typeface="Raleway"/>
                <a:cs typeface="Raleway"/>
                <a:sym typeface="Raleway"/>
              </a:defRPr>
            </a:lvl7pPr>
            <a:lvl8pPr indent="0" lvl="7">
              <a:spcBef>
                <a:spcPts val="0"/>
              </a:spcBef>
              <a:buClr>
                <a:srgbClr val="97ABBC"/>
              </a:buClr>
              <a:buFont typeface="Raleway"/>
              <a:buNone/>
              <a:defRPr sz="3600">
                <a:solidFill>
                  <a:srgbClr val="97ABBC"/>
                </a:solidFill>
                <a:latin typeface="Raleway"/>
                <a:ea typeface="Raleway"/>
                <a:cs typeface="Raleway"/>
                <a:sym typeface="Raleway"/>
              </a:defRPr>
            </a:lvl8pPr>
            <a:lvl9pPr indent="0" lvl="8">
              <a:spcBef>
                <a:spcPts val="0"/>
              </a:spcBef>
              <a:buClr>
                <a:srgbClr val="97ABBC"/>
              </a:buClr>
              <a:buFont typeface="Raleway"/>
              <a:buNone/>
              <a:defRPr sz="3600">
                <a:solidFill>
                  <a:srgbClr val="97ABBC"/>
                </a:solidFill>
                <a:latin typeface="Raleway"/>
                <a:ea typeface="Raleway"/>
                <a:cs typeface="Raleway"/>
                <a:sym typeface="Raleway"/>
              </a:defRPr>
            </a:lvl9pPr>
          </a:lstStyle>
          <a:p/>
        </p:txBody>
      </p:sp>
      <p:sp>
        <p:nvSpPr>
          <p:cNvPr id="64" name="Shape 64"/>
          <p:cNvSpPr/>
          <p:nvPr/>
        </p:nvSpPr>
        <p:spPr>
          <a:xfrm>
            <a:off x="7356365" y="5066325"/>
            <a:ext cx="893700" cy="77100"/>
          </a:xfrm>
          <a:prstGeom prst="rect">
            <a:avLst/>
          </a:prstGeom>
          <a:solidFill>
            <a:srgbClr val="FF971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5" name="Shape 65"/>
          <p:cNvSpPr/>
          <p:nvPr/>
        </p:nvSpPr>
        <p:spPr>
          <a:xfrm>
            <a:off x="8250310" y="5066325"/>
            <a:ext cx="893700" cy="77100"/>
          </a:xfrm>
          <a:prstGeom prst="rect">
            <a:avLst/>
          </a:prstGeom>
          <a:solidFill>
            <a:srgbClr val="F2025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 name="Shape 66"/>
          <p:cNvSpPr/>
          <p:nvPr/>
        </p:nvSpPr>
        <p:spPr>
          <a:xfrm>
            <a:off x="0" y="5066325"/>
            <a:ext cx="893700" cy="77100"/>
          </a:xfrm>
          <a:prstGeom prst="rect">
            <a:avLst/>
          </a:prstGeom>
          <a:solidFill>
            <a:srgbClr val="7ECEF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7" name="Shape 67"/>
          <p:cNvSpPr/>
          <p:nvPr/>
        </p:nvSpPr>
        <p:spPr>
          <a:xfrm>
            <a:off x="893708" y="5066325"/>
            <a:ext cx="6462600" cy="77100"/>
          </a:xfrm>
          <a:prstGeom prst="rect">
            <a:avLst/>
          </a:prstGeom>
          <a:solidFill>
            <a:srgbClr val="2185C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893700" y="205987"/>
            <a:ext cx="6462600" cy="8574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97ABBC"/>
              </a:buClr>
              <a:buFont typeface="Raleway"/>
              <a:buNone/>
              <a:defRPr b="0" i="0" sz="3600" u="none" cap="none" strike="noStrike">
                <a:solidFill>
                  <a:srgbClr val="97ABBC"/>
                </a:solidFill>
                <a:latin typeface="Raleway"/>
                <a:ea typeface="Raleway"/>
                <a:cs typeface="Raleway"/>
                <a:sym typeface="Raleway"/>
              </a:defRPr>
            </a:lvl1pPr>
            <a:lvl2pPr indent="0" lvl="1">
              <a:spcBef>
                <a:spcPts val="0"/>
              </a:spcBef>
              <a:buClr>
                <a:srgbClr val="97ABBC"/>
              </a:buClr>
              <a:buFont typeface="Raleway"/>
              <a:buNone/>
              <a:defRPr sz="3600">
                <a:solidFill>
                  <a:srgbClr val="97ABBC"/>
                </a:solidFill>
                <a:latin typeface="Raleway"/>
                <a:ea typeface="Raleway"/>
                <a:cs typeface="Raleway"/>
                <a:sym typeface="Raleway"/>
              </a:defRPr>
            </a:lvl2pPr>
            <a:lvl3pPr indent="0" lvl="2">
              <a:spcBef>
                <a:spcPts val="0"/>
              </a:spcBef>
              <a:buClr>
                <a:srgbClr val="97ABBC"/>
              </a:buClr>
              <a:buFont typeface="Raleway"/>
              <a:buNone/>
              <a:defRPr sz="3600">
                <a:solidFill>
                  <a:srgbClr val="97ABBC"/>
                </a:solidFill>
                <a:latin typeface="Raleway"/>
                <a:ea typeface="Raleway"/>
                <a:cs typeface="Raleway"/>
                <a:sym typeface="Raleway"/>
              </a:defRPr>
            </a:lvl3pPr>
            <a:lvl4pPr indent="0" lvl="3">
              <a:spcBef>
                <a:spcPts val="0"/>
              </a:spcBef>
              <a:buClr>
                <a:srgbClr val="97ABBC"/>
              </a:buClr>
              <a:buFont typeface="Raleway"/>
              <a:buNone/>
              <a:defRPr sz="3600">
                <a:solidFill>
                  <a:srgbClr val="97ABBC"/>
                </a:solidFill>
                <a:latin typeface="Raleway"/>
                <a:ea typeface="Raleway"/>
                <a:cs typeface="Raleway"/>
                <a:sym typeface="Raleway"/>
              </a:defRPr>
            </a:lvl4pPr>
            <a:lvl5pPr indent="0" lvl="4">
              <a:spcBef>
                <a:spcPts val="0"/>
              </a:spcBef>
              <a:buClr>
                <a:srgbClr val="97ABBC"/>
              </a:buClr>
              <a:buFont typeface="Raleway"/>
              <a:buNone/>
              <a:defRPr sz="3600">
                <a:solidFill>
                  <a:srgbClr val="97ABBC"/>
                </a:solidFill>
                <a:latin typeface="Raleway"/>
                <a:ea typeface="Raleway"/>
                <a:cs typeface="Raleway"/>
                <a:sym typeface="Raleway"/>
              </a:defRPr>
            </a:lvl5pPr>
            <a:lvl6pPr indent="0" lvl="5">
              <a:spcBef>
                <a:spcPts val="0"/>
              </a:spcBef>
              <a:buClr>
                <a:srgbClr val="97ABBC"/>
              </a:buClr>
              <a:buFont typeface="Raleway"/>
              <a:buNone/>
              <a:defRPr sz="3600">
                <a:solidFill>
                  <a:srgbClr val="97ABBC"/>
                </a:solidFill>
                <a:latin typeface="Raleway"/>
                <a:ea typeface="Raleway"/>
                <a:cs typeface="Raleway"/>
                <a:sym typeface="Raleway"/>
              </a:defRPr>
            </a:lvl6pPr>
            <a:lvl7pPr indent="0" lvl="6">
              <a:spcBef>
                <a:spcPts val="0"/>
              </a:spcBef>
              <a:buClr>
                <a:srgbClr val="97ABBC"/>
              </a:buClr>
              <a:buFont typeface="Raleway"/>
              <a:buNone/>
              <a:defRPr sz="3600">
                <a:solidFill>
                  <a:srgbClr val="97ABBC"/>
                </a:solidFill>
                <a:latin typeface="Raleway"/>
                <a:ea typeface="Raleway"/>
                <a:cs typeface="Raleway"/>
                <a:sym typeface="Raleway"/>
              </a:defRPr>
            </a:lvl7pPr>
            <a:lvl8pPr indent="0" lvl="7">
              <a:spcBef>
                <a:spcPts val="0"/>
              </a:spcBef>
              <a:buClr>
                <a:srgbClr val="97ABBC"/>
              </a:buClr>
              <a:buFont typeface="Raleway"/>
              <a:buNone/>
              <a:defRPr sz="3600">
                <a:solidFill>
                  <a:srgbClr val="97ABBC"/>
                </a:solidFill>
                <a:latin typeface="Raleway"/>
                <a:ea typeface="Raleway"/>
                <a:cs typeface="Raleway"/>
                <a:sym typeface="Raleway"/>
              </a:defRPr>
            </a:lvl8pPr>
            <a:lvl9pPr indent="0" lvl="8">
              <a:spcBef>
                <a:spcPts val="0"/>
              </a:spcBef>
              <a:buClr>
                <a:srgbClr val="97ABBC"/>
              </a:buClr>
              <a:buFont typeface="Raleway"/>
              <a:buNone/>
              <a:defRPr sz="3600">
                <a:solidFill>
                  <a:srgbClr val="97ABBC"/>
                </a:solidFill>
                <a:latin typeface="Raleway"/>
                <a:ea typeface="Raleway"/>
                <a:cs typeface="Raleway"/>
                <a:sym typeface="Raleway"/>
              </a:defRPr>
            </a:lvl9pPr>
          </a:lstStyle>
          <a:p/>
        </p:txBody>
      </p:sp>
      <p:sp>
        <p:nvSpPr>
          <p:cNvPr id="7" name="Shape 7"/>
          <p:cNvSpPr txBox="1"/>
          <p:nvPr>
            <p:ph idx="1" type="body"/>
          </p:nvPr>
        </p:nvSpPr>
        <p:spPr>
          <a:xfrm>
            <a:off x="893700" y="1373587"/>
            <a:ext cx="6462600" cy="3552300"/>
          </a:xfrm>
          <a:prstGeom prst="rect">
            <a:avLst/>
          </a:prstGeom>
          <a:noFill/>
          <a:ln>
            <a:noFill/>
          </a:ln>
        </p:spPr>
        <p:txBody>
          <a:bodyPr anchorCtr="0" anchor="t" bIns="91425" lIns="91425" rIns="91425" tIns="91425"/>
          <a:lstStyle>
            <a:lvl1pPr indent="190500" lvl="0" marL="0" marR="0" rtl="0" algn="l">
              <a:lnSpc>
                <a:spcPct val="100000"/>
              </a:lnSpc>
              <a:spcBef>
                <a:spcPts val="600"/>
              </a:spcBef>
              <a:spcAft>
                <a:spcPts val="0"/>
              </a:spcAft>
              <a:buClr>
                <a:srgbClr val="677480"/>
              </a:buClr>
              <a:buSzPct val="100000"/>
              <a:buFont typeface="Lato"/>
              <a:buChar char="▷"/>
              <a:defRPr b="0" i="0" sz="3000" u="none" cap="none" strike="noStrike">
                <a:solidFill>
                  <a:srgbClr val="677480"/>
                </a:solidFill>
                <a:latin typeface="Lato"/>
                <a:ea typeface="Lato"/>
                <a:cs typeface="Lato"/>
                <a:sym typeface="Lato"/>
              </a:defRPr>
            </a:lvl1pPr>
            <a:lvl2pPr indent="0" lvl="1" marL="457200" marR="0" rtl="0" algn="l">
              <a:lnSpc>
                <a:spcPct val="100000"/>
              </a:lnSpc>
              <a:spcBef>
                <a:spcPts val="480"/>
              </a:spcBef>
              <a:spcAft>
                <a:spcPts val="0"/>
              </a:spcAft>
              <a:buClr>
                <a:srgbClr val="677480"/>
              </a:buClr>
              <a:buFont typeface="Lato"/>
              <a:buNone/>
              <a:defRPr b="0" i="0" sz="2400" u="none" cap="none" strike="noStrike">
                <a:solidFill>
                  <a:srgbClr val="677480"/>
                </a:solidFill>
                <a:latin typeface="Lato"/>
                <a:ea typeface="Lato"/>
                <a:cs typeface="Lato"/>
                <a:sym typeface="Lato"/>
              </a:defRPr>
            </a:lvl2pPr>
            <a:lvl3pPr indent="0" lvl="2" marL="914400" marR="0" rtl="0" algn="l">
              <a:lnSpc>
                <a:spcPct val="100000"/>
              </a:lnSpc>
              <a:spcBef>
                <a:spcPts val="480"/>
              </a:spcBef>
              <a:spcAft>
                <a:spcPts val="0"/>
              </a:spcAft>
              <a:buClr>
                <a:srgbClr val="677480"/>
              </a:buClr>
              <a:buFont typeface="Lato"/>
              <a:buNone/>
              <a:defRPr b="0" i="0" sz="2400" u="none" cap="none" strike="noStrike">
                <a:solidFill>
                  <a:srgbClr val="677480"/>
                </a:solidFill>
                <a:latin typeface="Lato"/>
                <a:ea typeface="Lato"/>
                <a:cs typeface="Lato"/>
                <a:sym typeface="Lato"/>
              </a:defRPr>
            </a:lvl3pPr>
            <a:lvl4pPr indent="0" lvl="3" marL="13716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4pPr>
            <a:lvl5pPr indent="0" lvl="4" marL="18288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5pPr>
            <a:lvl6pPr indent="0" lvl="5" marL="22860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6pPr>
            <a:lvl7pPr indent="0" lvl="6" marL="27432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7pPr>
            <a:lvl8pPr indent="0" lvl="7" marL="32004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8pPr>
            <a:lvl9pPr indent="0" lvl="8" marL="36576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hyperlink" Target="http://ap.pn/2mrsSlw" TargetMode="External"/><Relationship Id="rId4" Type="http://schemas.openxmlformats.org/officeDocument/2006/relationships/hyperlink" Target="https://github.com/" TargetMode="External"/><Relationship Id="rId5" Type="http://schemas.openxmlformats.org/officeDocument/2006/relationships/hyperlink" Target="https://git-scm.com/download/" TargetMode="External"/><Relationship Id="rId6" Type="http://schemas.openxmlformats.org/officeDocument/2006/relationships/hyperlink" Target="https://sublimetext.com/3" TargetMode="External"/><Relationship Id="rId7" Type="http://schemas.openxmlformats.org/officeDocument/2006/relationships/hyperlink" Target="https://atom.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03.png"/><Relationship Id="rId4" Type="http://schemas.openxmlformats.org/officeDocument/2006/relationships/image" Target="../media/image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0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hyperlink" Target="http://ap.pn/21Kjxq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0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3.png"/><Relationship Id="rId4" Type="http://schemas.openxmlformats.org/officeDocument/2006/relationships/image" Target="../media/image0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0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0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06.png"/><Relationship Id="rId4" Type="http://schemas.openxmlformats.org/officeDocument/2006/relationships/image" Target="../media/image0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02.png"/><Relationship Id="rId4" Type="http://schemas.openxmlformats.org/officeDocument/2006/relationships/image" Target="../media/image0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hyperlink" Target="https://github.com/FuadBalashov/GitHackath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comments" Target="../comments/commen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comments" Target="../comments/comment3.xml"/><Relationship Id="rId4" Type="http://schemas.openxmlformats.org/officeDocument/2006/relationships/hyperlink" Target="https://github.com/FuadBalashov/GitHackatho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07.png"/><Relationship Id="rId4" Type="http://schemas.openxmlformats.org/officeDocument/2006/relationships/image" Target="../media/image16.png"/><Relationship Id="rId5"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comments" Target="../comments/comment4.xml"/><Relationship Id="rId4" Type="http://schemas.openxmlformats.org/officeDocument/2006/relationships/image" Target="../media/image0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comments" Target="../comments/comment5.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hyperlink" Target="ap.pn/2oqgFNq" TargetMode="External"/><Relationship Id="rId4" Type="http://schemas.openxmlformats.org/officeDocument/2006/relationships/hyperlink" Target="https://git-scm.com/book/en/v2/Git-Branching-Branches-in-a-Nutshell" TargetMode="External"/><Relationship Id="rId9" Type="http://schemas.openxmlformats.org/officeDocument/2006/relationships/hyperlink" Target="http://pcottle.github.io/learnGitBranching/" TargetMode="External"/><Relationship Id="rId5" Type="http://schemas.openxmlformats.org/officeDocument/2006/relationships/hyperlink" Target="https://www.atlassian.com/git/tutorials/merging-vs-rebasing/the-golden-rule-of-rebasing" TargetMode="External"/><Relationship Id="rId6" Type="http://schemas.openxmlformats.org/officeDocument/2006/relationships/hyperlink" Target="https://git-scm.com/docs/git-push" TargetMode="External"/><Relationship Id="rId7" Type="http://schemas.openxmlformats.org/officeDocument/2006/relationships/hyperlink" Target="https://git-scm.com/book/no-nb/v1/Git-Tools-Stashing" TargetMode="External"/><Relationship Id="rId8" Type="http://schemas.openxmlformats.org/officeDocument/2006/relationships/hyperlink" Target="https://git-scm.com/docs/git-dif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21.png"/><Relationship Id="rId4" Type="http://schemas.openxmlformats.org/officeDocument/2006/relationships/hyperlink" Target="https://help.github.com/articles/adding-an-existing-project-to-github-using-the-command-line/" TargetMode="External"/><Relationship Id="rId5" Type="http://schemas.openxmlformats.org/officeDocument/2006/relationships/hyperlink" Target="https://education.github.com/pack" TargetMode="External"/><Relationship Id="rId6" Type="http://schemas.openxmlformats.org/officeDocument/2006/relationships/hyperlink" Target="https://docs.google.com/document/d/19Ca32HZeWVjxyMLS5RFxqUqzQNheFhhOrVcnuvFsD9k/edit#heading=h.nq502nccns3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01.png"/><Relationship Id="rId4" Type="http://schemas.openxmlformats.org/officeDocument/2006/relationships/hyperlink" Target="http://stackoverflow.com/insights/survey/2015#tech-sourcecontro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ap.pn/2mrsSlw" TargetMode="External"/><Relationship Id="rId4" Type="http://schemas.openxmlformats.org/officeDocument/2006/relationships/hyperlink" Target="https://github.com/" TargetMode="External"/><Relationship Id="rId5" Type="http://schemas.openxmlformats.org/officeDocument/2006/relationships/hyperlink" Target="https://git-scm.com/download/" TargetMode="External"/><Relationship Id="rId6" Type="http://schemas.openxmlformats.org/officeDocument/2006/relationships/hyperlink" Target="https://sublimetext.com/3" TargetMode="External"/><Relationship Id="rId7" Type="http://schemas.openxmlformats.org/officeDocument/2006/relationships/hyperlink" Target="https://atom.io/"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idx="1" type="body"/>
          </p:nvPr>
        </p:nvSpPr>
        <p:spPr>
          <a:xfrm>
            <a:off x="838250" y="1063400"/>
            <a:ext cx="7938900" cy="2925900"/>
          </a:xfrm>
          <a:prstGeom prst="rect">
            <a:avLst/>
          </a:prstGeom>
        </p:spPr>
        <p:txBody>
          <a:bodyPr anchorCtr="0" anchor="t" bIns="91425" lIns="91425" rIns="91425" tIns="91425">
            <a:noAutofit/>
          </a:bodyPr>
          <a:lstStyle/>
          <a:p>
            <a:pPr indent="-228600" lvl="0" marL="457200" marR="0" rtl="0" algn="l">
              <a:lnSpc>
                <a:spcPct val="100000"/>
              </a:lnSpc>
              <a:spcBef>
                <a:spcPts val="0"/>
              </a:spcBef>
              <a:spcAft>
                <a:spcPts val="1000"/>
              </a:spcAft>
              <a:buAutoNum type="arabicPeriod"/>
            </a:pPr>
            <a:r>
              <a:rPr lang="en">
                <a:solidFill>
                  <a:srgbClr val="494949"/>
                </a:solidFill>
              </a:rPr>
              <a:t>Open these slides @ </a:t>
            </a:r>
            <a:r>
              <a:rPr lang="en" u="sng">
                <a:solidFill>
                  <a:schemeClr val="hlink"/>
                </a:solidFill>
                <a:hlinkClick r:id="rId3"/>
              </a:rPr>
              <a:t>http://ap.pn/2mrsSlw</a:t>
            </a:r>
            <a:r>
              <a:rPr lang="en">
                <a:solidFill>
                  <a:srgbClr val="494949"/>
                </a:solidFill>
              </a:rPr>
              <a:t> </a:t>
            </a:r>
          </a:p>
          <a:p>
            <a:pPr indent="-228600" lvl="0" marL="457200" marR="0" rtl="0" algn="l">
              <a:lnSpc>
                <a:spcPct val="100000"/>
              </a:lnSpc>
              <a:spcBef>
                <a:spcPts val="0"/>
              </a:spcBef>
              <a:spcAft>
                <a:spcPts val="1000"/>
              </a:spcAft>
              <a:buAutoNum type="arabicPeriod"/>
            </a:pPr>
            <a:r>
              <a:rPr lang="en">
                <a:solidFill>
                  <a:srgbClr val="494949"/>
                </a:solidFill>
              </a:rPr>
              <a:t>Set up a free account on </a:t>
            </a:r>
            <a:r>
              <a:rPr lang="en" u="sng">
                <a:solidFill>
                  <a:srgbClr val="2185C5"/>
                </a:solidFill>
                <a:hlinkClick r:id="rId4"/>
              </a:rPr>
              <a:t>github.com</a:t>
            </a:r>
          </a:p>
          <a:p>
            <a:pPr indent="-228600" lvl="0" marL="457200" marR="0" rtl="0" algn="l">
              <a:lnSpc>
                <a:spcPct val="100000"/>
              </a:lnSpc>
              <a:spcBef>
                <a:spcPts val="0"/>
              </a:spcBef>
              <a:spcAft>
                <a:spcPts val="1000"/>
              </a:spcAft>
              <a:buAutoNum type="arabicPeriod"/>
            </a:pPr>
            <a:r>
              <a:rPr lang="en">
                <a:solidFill>
                  <a:srgbClr val="494949"/>
                </a:solidFill>
              </a:rPr>
              <a:t>Install Git</a:t>
            </a:r>
          </a:p>
          <a:p>
            <a:pPr indent="-342900" lvl="1" marL="914400" marR="0" rtl="0" algn="l">
              <a:lnSpc>
                <a:spcPct val="100000"/>
              </a:lnSpc>
              <a:spcBef>
                <a:spcPts val="0"/>
              </a:spcBef>
              <a:spcAft>
                <a:spcPts val="1000"/>
              </a:spcAft>
              <a:buSzPct val="100000"/>
              <a:buAutoNum type="alphaLcPeriod"/>
            </a:pPr>
            <a:r>
              <a:rPr b="1" lang="en" sz="1800">
                <a:solidFill>
                  <a:srgbClr val="494949"/>
                </a:solidFill>
              </a:rPr>
              <a:t>Mac: sit back and relax!</a:t>
            </a:r>
          </a:p>
          <a:p>
            <a:pPr indent="-342900" lvl="1" marL="914400" marR="0" rtl="0" algn="l">
              <a:lnSpc>
                <a:spcPct val="100000"/>
              </a:lnSpc>
              <a:spcBef>
                <a:spcPts val="0"/>
              </a:spcBef>
              <a:spcAft>
                <a:spcPts val="1000"/>
              </a:spcAft>
              <a:buSzPct val="100000"/>
              <a:buAutoNum type="alphaLcPeriod"/>
            </a:pPr>
            <a:r>
              <a:rPr b="1" lang="en" sz="1800">
                <a:solidFill>
                  <a:srgbClr val="494949"/>
                </a:solidFill>
              </a:rPr>
              <a:t>Windows: </a:t>
            </a:r>
            <a:r>
              <a:rPr b="1" lang="en" sz="1800" u="sng">
                <a:solidFill>
                  <a:srgbClr val="2185C5"/>
                </a:solidFill>
                <a:hlinkClick r:id="rId5"/>
              </a:rPr>
              <a:t>download git bash</a:t>
            </a:r>
          </a:p>
          <a:p>
            <a:pPr indent="-342900" lvl="1" marL="914400" marR="0" rtl="0" algn="l">
              <a:lnSpc>
                <a:spcPct val="100000"/>
              </a:lnSpc>
              <a:spcBef>
                <a:spcPts val="0"/>
              </a:spcBef>
              <a:spcAft>
                <a:spcPts val="1000"/>
              </a:spcAft>
              <a:buSzPct val="100000"/>
              <a:buAutoNum type="alphaLcPeriod"/>
            </a:pPr>
            <a:r>
              <a:rPr b="1" lang="en" sz="1800">
                <a:solidFill>
                  <a:srgbClr val="494949"/>
                </a:solidFill>
              </a:rPr>
              <a:t>Linux users run: </a:t>
            </a:r>
            <a:r>
              <a:rPr b="1" lang="en" sz="1800">
                <a:solidFill>
                  <a:srgbClr val="494949"/>
                </a:solidFill>
                <a:latin typeface="Courier New"/>
                <a:ea typeface="Courier New"/>
                <a:cs typeface="Courier New"/>
                <a:sym typeface="Courier New"/>
              </a:rPr>
              <a:t>&lt;package-manager&gt;</a:t>
            </a:r>
            <a:r>
              <a:rPr b="1" lang="en" sz="1800">
                <a:solidFill>
                  <a:srgbClr val="494949"/>
                </a:solidFill>
                <a:latin typeface="Courier New"/>
                <a:ea typeface="Courier New"/>
                <a:cs typeface="Courier New"/>
                <a:sym typeface="Courier New"/>
              </a:rPr>
              <a:t> install git-core</a:t>
            </a:r>
          </a:p>
          <a:p>
            <a:pPr indent="-228600" lvl="0" marL="457200" marR="0" rtl="0" algn="l">
              <a:lnSpc>
                <a:spcPct val="100000"/>
              </a:lnSpc>
              <a:spcBef>
                <a:spcPts val="0"/>
              </a:spcBef>
              <a:spcAft>
                <a:spcPts val="1000"/>
              </a:spcAft>
              <a:buAutoNum type="arabicPeriod"/>
            </a:pPr>
            <a:r>
              <a:rPr lang="en">
                <a:solidFill>
                  <a:srgbClr val="494949"/>
                </a:solidFill>
              </a:rPr>
              <a:t>Open your favorite Text Editor:</a:t>
            </a:r>
          </a:p>
          <a:p>
            <a:pPr indent="-342900" lvl="1" marL="914400" marR="0" rtl="0" algn="l">
              <a:lnSpc>
                <a:spcPct val="100000"/>
              </a:lnSpc>
              <a:spcBef>
                <a:spcPts val="0"/>
              </a:spcBef>
              <a:spcAft>
                <a:spcPts val="1000"/>
              </a:spcAft>
              <a:buSzPct val="100000"/>
              <a:buChar char="○"/>
            </a:pPr>
            <a:r>
              <a:rPr b="1" lang="en" sz="1800">
                <a:solidFill>
                  <a:srgbClr val="494949"/>
                </a:solidFill>
              </a:rPr>
              <a:t>Download </a:t>
            </a:r>
            <a:r>
              <a:rPr b="1" lang="en" sz="1800" u="sng">
                <a:solidFill>
                  <a:srgbClr val="2185C5"/>
                </a:solidFill>
                <a:hlinkClick r:id="rId6"/>
              </a:rPr>
              <a:t>Sublime</a:t>
            </a:r>
            <a:r>
              <a:rPr b="1" lang="en" sz="1800">
                <a:solidFill>
                  <a:srgbClr val="494949"/>
                </a:solidFill>
              </a:rPr>
              <a:t> or </a:t>
            </a:r>
            <a:r>
              <a:rPr b="1" lang="en" sz="1800" u="sng">
                <a:solidFill>
                  <a:srgbClr val="2185C5"/>
                </a:solidFill>
                <a:hlinkClick r:id="rId7"/>
              </a:rPr>
              <a:t>Atom</a:t>
            </a:r>
            <a:r>
              <a:rPr b="1" lang="en" sz="1800">
                <a:solidFill>
                  <a:srgbClr val="494949"/>
                </a:solidFill>
              </a:rPr>
              <a:t> if you don’t have one</a:t>
            </a:r>
          </a:p>
        </p:txBody>
      </p:sp>
      <p:sp>
        <p:nvSpPr>
          <p:cNvPr id="87" name="Shape 87"/>
          <p:cNvSpPr txBox="1"/>
          <p:nvPr>
            <p:ph type="title"/>
          </p:nvPr>
        </p:nvSpPr>
        <p:spPr>
          <a:xfrm>
            <a:off x="893700" y="206000"/>
            <a:ext cx="70368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Gitting Started</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pic>
        <p:nvPicPr>
          <p:cNvPr id="141" name="Shape 141"/>
          <p:cNvPicPr preferRelativeResize="0"/>
          <p:nvPr/>
        </p:nvPicPr>
        <p:blipFill>
          <a:blip r:embed="rId3">
            <a:alphaModFix/>
          </a:blip>
          <a:stretch>
            <a:fillRect/>
          </a:stretch>
        </p:blipFill>
        <p:spPr>
          <a:xfrm>
            <a:off x="6698925" y="1654071"/>
            <a:ext cx="1297625" cy="1297625"/>
          </a:xfrm>
          <a:prstGeom prst="rect">
            <a:avLst/>
          </a:prstGeom>
          <a:noFill/>
          <a:ln>
            <a:noFill/>
          </a:ln>
        </p:spPr>
      </p:pic>
      <p:pic>
        <p:nvPicPr>
          <p:cNvPr id="142" name="Shape 142"/>
          <p:cNvPicPr preferRelativeResize="0"/>
          <p:nvPr/>
        </p:nvPicPr>
        <p:blipFill>
          <a:blip r:embed="rId4">
            <a:alphaModFix/>
          </a:blip>
          <a:stretch>
            <a:fillRect/>
          </a:stretch>
        </p:blipFill>
        <p:spPr>
          <a:xfrm>
            <a:off x="5953462" y="837499"/>
            <a:ext cx="2848500" cy="2848500"/>
          </a:xfrm>
          <a:prstGeom prst="rect">
            <a:avLst/>
          </a:prstGeom>
          <a:noFill/>
          <a:ln>
            <a:noFill/>
          </a:ln>
        </p:spPr>
      </p:pic>
      <p:sp>
        <p:nvSpPr>
          <p:cNvPr id="143" name="Shape 143"/>
          <p:cNvSpPr txBox="1"/>
          <p:nvPr>
            <p:ph idx="1" type="body"/>
          </p:nvPr>
        </p:nvSpPr>
        <p:spPr>
          <a:xfrm>
            <a:off x="488125" y="1373600"/>
            <a:ext cx="4001100" cy="2538300"/>
          </a:xfrm>
          <a:prstGeom prst="rect">
            <a:avLst/>
          </a:prstGeom>
        </p:spPr>
        <p:txBody>
          <a:bodyPr anchorCtr="0" anchor="t" bIns="91425" lIns="91425" rIns="91425" tIns="91425">
            <a:noAutofit/>
          </a:bodyPr>
          <a:lstStyle/>
          <a:p>
            <a:pPr indent="0" lvl="0" marL="0" marR="0" rtl="0" algn="l">
              <a:lnSpc>
                <a:spcPct val="115000"/>
              </a:lnSpc>
              <a:spcBef>
                <a:spcPts val="0"/>
              </a:spcBef>
              <a:spcAft>
                <a:spcPts val="0"/>
              </a:spcAft>
              <a:buNone/>
            </a:pPr>
            <a:r>
              <a:rPr lang="en" sz="2400">
                <a:solidFill>
                  <a:srgbClr val="494949"/>
                </a:solidFill>
              </a:rPr>
              <a:t>Remote Repo</a:t>
            </a:r>
            <a:br>
              <a:rPr lang="en" sz="2400">
                <a:solidFill>
                  <a:srgbClr val="494949"/>
                </a:solidFill>
              </a:rPr>
            </a:br>
            <a:r>
              <a:rPr i="1" lang="en" sz="2400">
                <a:solidFill>
                  <a:srgbClr val="494949"/>
                </a:solidFill>
              </a:rPr>
              <a:t>(What’s on Github)</a:t>
            </a:r>
            <a:br>
              <a:rPr i="1" lang="en" sz="2000">
                <a:solidFill>
                  <a:srgbClr val="494949"/>
                </a:solidFill>
              </a:rPr>
            </a:br>
          </a:p>
          <a:p>
            <a:pPr indent="-368300" lvl="0" marL="457200" rtl="0">
              <a:lnSpc>
                <a:spcPct val="115000"/>
              </a:lnSpc>
              <a:spcBef>
                <a:spcPts val="0"/>
              </a:spcBef>
              <a:spcAft>
                <a:spcPts val="0"/>
              </a:spcAft>
              <a:buClr>
                <a:srgbClr val="494949"/>
              </a:buClr>
              <a:buSzPct val="100000"/>
              <a:buAutoNum type="arabicPeriod"/>
            </a:pPr>
            <a:r>
              <a:rPr lang="en" sz="2200">
                <a:solidFill>
                  <a:srgbClr val="494949"/>
                </a:solidFill>
              </a:rPr>
              <a:t>Source of truth</a:t>
            </a:r>
          </a:p>
          <a:p>
            <a:pPr indent="-368300" lvl="0" marL="457200" rtl="0">
              <a:lnSpc>
                <a:spcPct val="115000"/>
              </a:lnSpc>
              <a:spcBef>
                <a:spcPts val="0"/>
              </a:spcBef>
              <a:spcAft>
                <a:spcPts val="0"/>
              </a:spcAft>
              <a:buClr>
                <a:srgbClr val="494949"/>
              </a:buClr>
              <a:buSzPct val="100000"/>
              <a:buAutoNum type="arabicPeriod"/>
            </a:pPr>
            <a:r>
              <a:rPr lang="en" sz="2200">
                <a:solidFill>
                  <a:srgbClr val="494949"/>
                </a:solidFill>
              </a:rPr>
              <a:t>R</a:t>
            </a:r>
            <a:r>
              <a:rPr lang="en" sz="2200">
                <a:solidFill>
                  <a:srgbClr val="494949"/>
                </a:solidFill>
              </a:rPr>
              <a:t>eadable by team members</a:t>
            </a:r>
          </a:p>
          <a:p>
            <a:pPr indent="-368300" lvl="0" marL="457200" rtl="0">
              <a:lnSpc>
                <a:spcPct val="115000"/>
              </a:lnSpc>
              <a:spcBef>
                <a:spcPts val="0"/>
              </a:spcBef>
              <a:spcAft>
                <a:spcPts val="0"/>
              </a:spcAft>
              <a:buClr>
                <a:srgbClr val="494949"/>
              </a:buClr>
              <a:buSzPct val="100000"/>
              <a:buAutoNum type="arabicPeriod"/>
            </a:pPr>
            <a:r>
              <a:rPr lang="en" sz="2200">
                <a:solidFill>
                  <a:srgbClr val="494949"/>
                </a:solidFill>
              </a:rPr>
              <a:t>Team can contribute</a:t>
            </a:r>
          </a:p>
        </p:txBody>
      </p:sp>
      <p:sp>
        <p:nvSpPr>
          <p:cNvPr id="144" name="Shape 144"/>
          <p:cNvSpPr txBox="1"/>
          <p:nvPr>
            <p:ph type="title"/>
          </p:nvPr>
        </p:nvSpPr>
        <p:spPr>
          <a:xfrm>
            <a:off x="893700" y="206000"/>
            <a:ext cx="81912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How Git Works - Remote Repositories</a:t>
            </a:r>
          </a:p>
        </p:txBody>
      </p:sp>
      <p:pic>
        <p:nvPicPr>
          <p:cNvPr id="145" name="Shape 145"/>
          <p:cNvPicPr preferRelativeResize="0"/>
          <p:nvPr/>
        </p:nvPicPr>
        <p:blipFill>
          <a:blip r:embed="rId4">
            <a:alphaModFix/>
          </a:blip>
          <a:stretch>
            <a:fillRect/>
          </a:stretch>
        </p:blipFill>
        <p:spPr>
          <a:xfrm>
            <a:off x="4362871" y="2371099"/>
            <a:ext cx="2076900" cy="2076900"/>
          </a:xfrm>
          <a:prstGeom prst="rect">
            <a:avLst/>
          </a:prstGeom>
          <a:noFill/>
          <a:ln>
            <a:noFill/>
          </a:ln>
        </p:spPr>
      </p:pic>
      <p:pic>
        <p:nvPicPr>
          <p:cNvPr id="146" name="Shape 146"/>
          <p:cNvPicPr preferRelativeResize="0"/>
          <p:nvPr/>
        </p:nvPicPr>
        <p:blipFill>
          <a:blip r:embed="rId4">
            <a:alphaModFix/>
          </a:blip>
          <a:stretch>
            <a:fillRect/>
          </a:stretch>
        </p:blipFill>
        <p:spPr>
          <a:xfrm>
            <a:off x="6648874" y="3360575"/>
            <a:ext cx="1544625" cy="1544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idx="1" type="body"/>
          </p:nvPr>
        </p:nvSpPr>
        <p:spPr>
          <a:xfrm>
            <a:off x="893700" y="3965200"/>
            <a:ext cx="7497000" cy="952800"/>
          </a:xfrm>
          <a:prstGeom prst="rect">
            <a:avLst/>
          </a:prstGeom>
        </p:spPr>
        <p:txBody>
          <a:bodyPr anchorCtr="0" anchor="t" bIns="91425" lIns="91425" rIns="91425" tIns="91425">
            <a:noAutofit/>
          </a:bodyPr>
          <a:lstStyle/>
          <a:p>
            <a:pPr indent="0" lvl="0" marR="0" rtl="0" algn="ctr">
              <a:lnSpc>
                <a:spcPct val="115000"/>
              </a:lnSpc>
              <a:spcBef>
                <a:spcPts val="0"/>
              </a:spcBef>
              <a:spcAft>
                <a:spcPts val="0"/>
              </a:spcAft>
              <a:buNone/>
            </a:pPr>
            <a:r>
              <a:rPr lang="en" sz="2400">
                <a:solidFill>
                  <a:srgbClr val="494949"/>
                </a:solidFill>
              </a:rPr>
              <a:t>Git allows you to make changes locally and push them to the remote repository when you are ready.</a:t>
            </a:r>
          </a:p>
        </p:txBody>
      </p:sp>
      <p:sp>
        <p:nvSpPr>
          <p:cNvPr id="152" name="Shape 152"/>
          <p:cNvSpPr txBox="1"/>
          <p:nvPr>
            <p:ph type="title"/>
          </p:nvPr>
        </p:nvSpPr>
        <p:spPr>
          <a:xfrm>
            <a:off x="893700" y="206000"/>
            <a:ext cx="78612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How Git Works - Local Repositories</a:t>
            </a:r>
          </a:p>
        </p:txBody>
      </p:sp>
      <p:sp>
        <p:nvSpPr>
          <p:cNvPr id="153" name="Shape 153"/>
          <p:cNvSpPr txBox="1"/>
          <p:nvPr>
            <p:ph idx="1" type="body"/>
          </p:nvPr>
        </p:nvSpPr>
        <p:spPr>
          <a:xfrm>
            <a:off x="893700" y="1373600"/>
            <a:ext cx="3732900" cy="2512200"/>
          </a:xfrm>
          <a:prstGeom prst="rect">
            <a:avLst/>
          </a:prstGeom>
        </p:spPr>
        <p:txBody>
          <a:bodyPr anchorCtr="0" anchor="t" bIns="91425" lIns="91425" rIns="91425" tIns="91425">
            <a:noAutofit/>
          </a:bodyPr>
          <a:lstStyle/>
          <a:p>
            <a:pPr indent="-69850" lvl="0" rtl="0">
              <a:lnSpc>
                <a:spcPct val="115000"/>
              </a:lnSpc>
              <a:spcBef>
                <a:spcPts val="0"/>
              </a:spcBef>
              <a:buClr>
                <a:srgbClr val="000000"/>
              </a:buClr>
              <a:buSzPct val="45833"/>
              <a:buFont typeface="Arial"/>
              <a:buNone/>
            </a:pPr>
            <a:r>
              <a:rPr lang="en" sz="2400">
                <a:solidFill>
                  <a:srgbClr val="494949"/>
                </a:solidFill>
              </a:rPr>
              <a:t>Local Repo</a:t>
            </a:r>
          </a:p>
          <a:p>
            <a:pPr indent="-69850" lvl="0" rtl="0">
              <a:lnSpc>
                <a:spcPct val="115000"/>
              </a:lnSpc>
              <a:spcBef>
                <a:spcPts val="0"/>
              </a:spcBef>
              <a:buClr>
                <a:srgbClr val="000000"/>
              </a:buClr>
              <a:buSzPct val="55000"/>
              <a:buFont typeface="Arial"/>
              <a:buNone/>
            </a:pPr>
            <a:r>
              <a:rPr i="1" lang="en" sz="2000">
                <a:solidFill>
                  <a:srgbClr val="494949"/>
                </a:solidFill>
              </a:rPr>
              <a:t>(What’s on your computer)</a:t>
            </a:r>
            <a:br>
              <a:rPr i="1" lang="en" sz="2000">
                <a:solidFill>
                  <a:srgbClr val="494949"/>
                </a:solidFill>
              </a:rPr>
            </a:br>
          </a:p>
          <a:p>
            <a:pPr indent="-355600" lvl="0" marL="457200" rtl="0">
              <a:lnSpc>
                <a:spcPct val="115000"/>
              </a:lnSpc>
              <a:spcBef>
                <a:spcPts val="0"/>
              </a:spcBef>
              <a:buClr>
                <a:srgbClr val="494949"/>
              </a:buClr>
              <a:buSzPct val="100000"/>
              <a:buAutoNum type="arabicPeriod"/>
            </a:pPr>
            <a:r>
              <a:rPr lang="en" sz="2000">
                <a:solidFill>
                  <a:srgbClr val="494949"/>
                </a:solidFill>
              </a:rPr>
              <a:t>A clone of the remote repo</a:t>
            </a:r>
          </a:p>
          <a:p>
            <a:pPr indent="-355600" lvl="0" marL="457200" rtl="0">
              <a:lnSpc>
                <a:spcPct val="115000"/>
              </a:lnSpc>
              <a:spcBef>
                <a:spcPts val="0"/>
              </a:spcBef>
              <a:buClr>
                <a:srgbClr val="494949"/>
              </a:buClr>
              <a:buSzPct val="100000"/>
              <a:buAutoNum type="arabicPeriod"/>
            </a:pPr>
            <a:r>
              <a:rPr lang="en" sz="2000">
                <a:solidFill>
                  <a:srgbClr val="494949"/>
                </a:solidFill>
              </a:rPr>
              <a:t>Readable only by you</a:t>
            </a:r>
          </a:p>
          <a:p>
            <a:pPr indent="-355600" lvl="0" marL="457200" rtl="0">
              <a:lnSpc>
                <a:spcPct val="115000"/>
              </a:lnSpc>
              <a:spcBef>
                <a:spcPts val="0"/>
              </a:spcBef>
              <a:buClr>
                <a:srgbClr val="494949"/>
              </a:buClr>
              <a:buSzPct val="100000"/>
              <a:buAutoNum type="arabicPeriod"/>
            </a:pPr>
            <a:r>
              <a:rPr lang="en" sz="2000">
                <a:solidFill>
                  <a:srgbClr val="494949"/>
                </a:solidFill>
              </a:rPr>
              <a:t>Only you can contribute</a:t>
            </a:r>
          </a:p>
          <a:p>
            <a:pPr indent="0" lvl="0" rtl="0">
              <a:lnSpc>
                <a:spcPct val="115000"/>
              </a:lnSpc>
              <a:spcBef>
                <a:spcPts val="0"/>
              </a:spcBef>
              <a:spcAft>
                <a:spcPts val="0"/>
              </a:spcAft>
              <a:buNone/>
            </a:pPr>
            <a:r>
              <a:t/>
            </a:r>
            <a:endParaRPr sz="2000">
              <a:solidFill>
                <a:srgbClr val="494949"/>
              </a:solidFill>
            </a:endParaRPr>
          </a:p>
        </p:txBody>
      </p:sp>
      <p:pic>
        <p:nvPicPr>
          <p:cNvPr id="154" name="Shape 154"/>
          <p:cNvPicPr preferRelativeResize="0"/>
          <p:nvPr/>
        </p:nvPicPr>
        <p:blipFill>
          <a:blip r:embed="rId3">
            <a:alphaModFix/>
          </a:blip>
          <a:stretch>
            <a:fillRect/>
          </a:stretch>
        </p:blipFill>
        <p:spPr>
          <a:xfrm>
            <a:off x="4855200" y="1339330"/>
            <a:ext cx="3975900" cy="2074969"/>
          </a:xfrm>
          <a:prstGeom prst="rect">
            <a:avLst/>
          </a:prstGeom>
          <a:noFill/>
          <a:ln>
            <a:noFill/>
          </a:ln>
        </p:spPr>
      </p:pic>
      <p:pic>
        <p:nvPicPr>
          <p:cNvPr id="155" name="Shape 155"/>
          <p:cNvPicPr preferRelativeResize="0"/>
          <p:nvPr/>
        </p:nvPicPr>
        <p:blipFill>
          <a:blip r:embed="rId4">
            <a:alphaModFix/>
          </a:blip>
          <a:stretch>
            <a:fillRect/>
          </a:stretch>
        </p:blipFill>
        <p:spPr>
          <a:xfrm>
            <a:off x="6165375" y="1700549"/>
            <a:ext cx="1326975" cy="1326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893700" y="205987"/>
            <a:ext cx="6462600" cy="857400"/>
          </a:xfrm>
          <a:prstGeom prst="rect">
            <a:avLst/>
          </a:prstGeom>
        </p:spPr>
        <p:txBody>
          <a:bodyPr anchorCtr="0" anchor="b" bIns="91425" lIns="91425" rIns="91425" tIns="91425">
            <a:noAutofit/>
          </a:bodyPr>
          <a:lstStyle/>
          <a:p>
            <a:pPr lvl="0">
              <a:spcBef>
                <a:spcPts val="0"/>
              </a:spcBef>
              <a:buNone/>
            </a:pPr>
            <a:r>
              <a:rPr lang="en"/>
              <a:t>What are we building today?</a:t>
            </a:r>
          </a:p>
        </p:txBody>
      </p:sp>
      <p:grpSp>
        <p:nvGrpSpPr>
          <p:cNvPr id="161" name="Shape 161"/>
          <p:cNvGrpSpPr/>
          <p:nvPr/>
        </p:nvGrpSpPr>
        <p:grpSpPr>
          <a:xfrm>
            <a:off x="157602" y="2811425"/>
            <a:ext cx="2365300" cy="1321704"/>
            <a:chOff x="332250" y="2354225"/>
            <a:chExt cx="2365300" cy="1321704"/>
          </a:xfrm>
        </p:grpSpPr>
        <p:sp>
          <p:nvSpPr>
            <p:cNvPr id="162" name="Shape 162"/>
            <p:cNvSpPr/>
            <p:nvPr/>
          </p:nvSpPr>
          <p:spPr>
            <a:xfrm>
              <a:off x="332250" y="2354225"/>
              <a:ext cx="2029752" cy="1321704"/>
            </a:xfrm>
            <a:prstGeom prst="flowChartDocument">
              <a:avLst/>
            </a:prstGeom>
            <a:no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3" name="Shape 163"/>
            <p:cNvSpPr txBox="1"/>
            <p:nvPr/>
          </p:nvSpPr>
          <p:spPr>
            <a:xfrm>
              <a:off x="377650" y="2354225"/>
              <a:ext cx="2319900" cy="1150800"/>
            </a:xfrm>
            <a:prstGeom prst="rect">
              <a:avLst/>
            </a:prstGeom>
            <a:noFill/>
            <a:ln>
              <a:noFill/>
            </a:ln>
          </p:spPr>
          <p:txBody>
            <a:bodyPr anchorCtr="0" anchor="ctr" bIns="91425" lIns="91425" rIns="91425" tIns="91425">
              <a:noAutofit/>
            </a:bodyPr>
            <a:lstStyle/>
            <a:p>
              <a:pPr lvl="0" rtl="0">
                <a:spcBef>
                  <a:spcPts val="0"/>
                </a:spcBef>
                <a:buNone/>
              </a:pPr>
              <a:r>
                <a:rPr lang="en"/>
                <a:t>&lt;tr&gt;</a:t>
              </a:r>
            </a:p>
            <a:p>
              <a:pPr lvl="0" rtl="0">
                <a:spcBef>
                  <a:spcPts val="0"/>
                </a:spcBef>
                <a:buNone/>
              </a:pPr>
              <a:r>
                <a:rPr lang="en"/>
                <a:t>  </a:t>
              </a:r>
              <a:r>
                <a:rPr lang="en"/>
                <a:t>&lt;td&gt;Bruce&lt;/</a:t>
              </a:r>
              <a:r>
                <a:rPr lang="en"/>
                <a:t>td&gt;</a:t>
              </a:r>
            </a:p>
            <a:p>
              <a:pPr lvl="0" rtl="0">
                <a:spcBef>
                  <a:spcPts val="0"/>
                </a:spcBef>
                <a:buNone/>
              </a:pPr>
              <a:r>
                <a:rPr lang="en"/>
                <a:t>  &lt;td&gt;</a:t>
              </a:r>
              <a:r>
                <a:rPr lang="en"/>
                <a:t>Cocoa Puffs</a:t>
              </a:r>
              <a:r>
                <a:rPr lang="en"/>
                <a:t>&lt;/td&gt;</a:t>
              </a:r>
            </a:p>
            <a:p>
              <a:pPr lvl="0" rtl="0">
                <a:spcBef>
                  <a:spcPts val="0"/>
                </a:spcBef>
                <a:buNone/>
              </a:pPr>
              <a:r>
                <a:rPr lang="en"/>
                <a:t>  &lt;td&gt;Fears Bats&lt;/td&gt;</a:t>
              </a:r>
            </a:p>
            <a:p>
              <a:pPr lvl="0" rtl="0">
                <a:spcBef>
                  <a:spcPts val="0"/>
                </a:spcBef>
                <a:buNone/>
              </a:pPr>
              <a:r>
                <a:rPr lang="en"/>
                <a:t>&lt;/tr&gt;</a:t>
              </a:r>
            </a:p>
          </p:txBody>
        </p:sp>
      </p:grpSp>
      <p:pic>
        <p:nvPicPr>
          <p:cNvPr id="164" name="Shape 164"/>
          <p:cNvPicPr preferRelativeResize="0"/>
          <p:nvPr/>
        </p:nvPicPr>
        <p:blipFill rotWithShape="1">
          <a:blip r:embed="rId3">
            <a:alphaModFix/>
          </a:blip>
          <a:srcRect b="34015" l="0" r="6129" t="0"/>
          <a:stretch/>
        </p:blipFill>
        <p:spPr>
          <a:xfrm>
            <a:off x="5991218" y="2402401"/>
            <a:ext cx="3152781" cy="1852349"/>
          </a:xfrm>
          <a:prstGeom prst="rect">
            <a:avLst/>
          </a:prstGeom>
          <a:noFill/>
          <a:ln>
            <a:noFill/>
          </a:ln>
        </p:spPr>
      </p:pic>
      <p:sp>
        <p:nvSpPr>
          <p:cNvPr id="165" name="Shape 165"/>
          <p:cNvSpPr/>
          <p:nvPr/>
        </p:nvSpPr>
        <p:spPr>
          <a:xfrm>
            <a:off x="2812280" y="2546100"/>
            <a:ext cx="2597993" cy="1852361"/>
          </a:xfrm>
          <a:prstGeom prst="flowChartMultidocument">
            <a:avLst/>
          </a:prstGeom>
          <a:no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sz="1800"/>
              <a:t>Participant Bios</a:t>
            </a:r>
          </a:p>
        </p:txBody>
      </p:sp>
      <p:cxnSp>
        <p:nvCxnSpPr>
          <p:cNvPr id="166" name="Shape 166"/>
          <p:cNvCxnSpPr/>
          <p:nvPr/>
        </p:nvCxnSpPr>
        <p:spPr>
          <a:xfrm>
            <a:off x="2258259" y="3386780"/>
            <a:ext cx="511200" cy="0"/>
          </a:xfrm>
          <a:prstGeom prst="straightConnector1">
            <a:avLst/>
          </a:prstGeom>
          <a:noFill/>
          <a:ln cap="flat" cmpd="sng" w="38100">
            <a:solidFill>
              <a:schemeClr val="dk2"/>
            </a:solidFill>
            <a:prstDash val="solid"/>
            <a:round/>
            <a:headEnd len="lg" w="lg" type="none"/>
            <a:tailEnd len="lg" w="lg" type="triangle"/>
          </a:ln>
        </p:spPr>
      </p:cxnSp>
      <p:cxnSp>
        <p:nvCxnSpPr>
          <p:cNvPr id="167" name="Shape 167"/>
          <p:cNvCxnSpPr/>
          <p:nvPr/>
        </p:nvCxnSpPr>
        <p:spPr>
          <a:xfrm>
            <a:off x="5480906" y="3386780"/>
            <a:ext cx="511200" cy="0"/>
          </a:xfrm>
          <a:prstGeom prst="straightConnector1">
            <a:avLst/>
          </a:prstGeom>
          <a:noFill/>
          <a:ln cap="flat" cmpd="sng" w="38100">
            <a:solidFill>
              <a:schemeClr val="dk2"/>
            </a:solidFill>
            <a:prstDash val="solid"/>
            <a:round/>
            <a:headEnd len="lg" w="lg" type="none"/>
            <a:tailEnd len="lg" w="lg" type="triangle"/>
          </a:ln>
        </p:spPr>
      </p:cxnSp>
      <p:sp>
        <p:nvSpPr>
          <p:cNvPr id="168" name="Shape 168"/>
          <p:cNvSpPr txBox="1"/>
          <p:nvPr/>
        </p:nvSpPr>
        <p:spPr>
          <a:xfrm>
            <a:off x="920100" y="1859400"/>
            <a:ext cx="840300" cy="686700"/>
          </a:xfrm>
          <a:prstGeom prst="rect">
            <a:avLst/>
          </a:prstGeom>
          <a:noFill/>
          <a:ln>
            <a:noFill/>
          </a:ln>
        </p:spPr>
        <p:txBody>
          <a:bodyPr anchorCtr="0" anchor="t" bIns="91425" lIns="91425" rIns="91425" tIns="91425">
            <a:noAutofit/>
          </a:bodyPr>
          <a:lstStyle/>
          <a:p>
            <a:pPr lvl="0">
              <a:spcBef>
                <a:spcPts val="0"/>
              </a:spcBef>
              <a:buNone/>
            </a:pPr>
            <a:r>
              <a:rPr b="1" lang="en" sz="2400"/>
              <a:t>XML</a:t>
            </a:r>
          </a:p>
        </p:txBody>
      </p:sp>
      <p:sp>
        <p:nvSpPr>
          <p:cNvPr id="169" name="Shape 169"/>
          <p:cNvSpPr txBox="1"/>
          <p:nvPr/>
        </p:nvSpPr>
        <p:spPr>
          <a:xfrm>
            <a:off x="3413850" y="1859400"/>
            <a:ext cx="1422300" cy="686700"/>
          </a:xfrm>
          <a:prstGeom prst="rect">
            <a:avLst/>
          </a:prstGeom>
          <a:noFill/>
          <a:ln>
            <a:noFill/>
          </a:ln>
        </p:spPr>
        <p:txBody>
          <a:bodyPr anchorCtr="0" anchor="t" bIns="91425" lIns="91425" rIns="91425" tIns="91425">
            <a:noAutofit/>
          </a:bodyPr>
          <a:lstStyle/>
          <a:p>
            <a:pPr lvl="0" rtl="0">
              <a:spcBef>
                <a:spcPts val="0"/>
              </a:spcBef>
              <a:buNone/>
            </a:pPr>
            <a:r>
              <a:rPr b="1" lang="en" sz="2400"/>
              <a:t>All Bios</a:t>
            </a:r>
          </a:p>
        </p:txBody>
      </p:sp>
      <p:sp>
        <p:nvSpPr>
          <p:cNvPr id="170" name="Shape 170"/>
          <p:cNvSpPr txBox="1"/>
          <p:nvPr/>
        </p:nvSpPr>
        <p:spPr>
          <a:xfrm>
            <a:off x="6794213" y="1859400"/>
            <a:ext cx="1546800" cy="686700"/>
          </a:xfrm>
          <a:prstGeom prst="rect">
            <a:avLst/>
          </a:prstGeom>
          <a:noFill/>
          <a:ln>
            <a:noFill/>
          </a:ln>
        </p:spPr>
        <p:txBody>
          <a:bodyPr anchorCtr="0" anchor="t" bIns="91425" lIns="91425" rIns="91425" tIns="91425">
            <a:noAutofit/>
          </a:bodyPr>
          <a:lstStyle/>
          <a:p>
            <a:pPr lvl="0" rtl="0">
              <a:spcBef>
                <a:spcPts val="0"/>
              </a:spcBef>
              <a:buNone/>
            </a:pPr>
            <a:r>
              <a:rPr b="1" lang="en" sz="2400"/>
              <a:t>Webpage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type="title"/>
          </p:nvPr>
        </p:nvSpPr>
        <p:spPr>
          <a:xfrm>
            <a:off x="8088525" y="1019725"/>
            <a:ext cx="688200" cy="485700"/>
          </a:xfrm>
          <a:prstGeom prst="rect">
            <a:avLst/>
          </a:prstGeom>
        </p:spPr>
        <p:txBody>
          <a:bodyPr anchorCtr="0" anchor="b" bIns="91425" lIns="91425" rIns="91425" tIns="91425">
            <a:noAutofit/>
          </a:bodyPr>
          <a:lstStyle/>
          <a:p>
            <a:pPr lvl="0" rtl="0">
              <a:spcBef>
                <a:spcPts val="0"/>
              </a:spcBef>
              <a:buNone/>
            </a:pPr>
            <a:r>
              <a:rPr lang="en" sz="2400">
                <a:solidFill>
                  <a:srgbClr val="FFFFFF"/>
                </a:solidFill>
                <a:latin typeface="Open Sans"/>
                <a:ea typeface="Open Sans"/>
                <a:cs typeface="Open Sans"/>
                <a:sym typeface="Open Sans"/>
              </a:rPr>
              <a:t>a</a:t>
            </a:r>
          </a:p>
        </p:txBody>
      </p:sp>
      <p:sp>
        <p:nvSpPr>
          <p:cNvPr id="176" name="Shape 176"/>
          <p:cNvSpPr txBox="1"/>
          <p:nvPr>
            <p:ph idx="1" type="body"/>
          </p:nvPr>
        </p:nvSpPr>
        <p:spPr>
          <a:xfrm>
            <a:off x="119875" y="1626325"/>
            <a:ext cx="8985300" cy="3402900"/>
          </a:xfrm>
          <a:prstGeom prst="rect">
            <a:avLst/>
          </a:prstGeom>
        </p:spPr>
        <p:txBody>
          <a:bodyPr anchorCtr="0" anchor="t" bIns="91425" lIns="91425" rIns="91425" tIns="91425">
            <a:noAutofit/>
          </a:bodyPr>
          <a:lstStyle/>
          <a:p>
            <a:pPr indent="-355600" lvl="0" marL="457200" rtl="0">
              <a:lnSpc>
                <a:spcPct val="115000"/>
              </a:lnSpc>
              <a:spcBef>
                <a:spcPts val="0"/>
              </a:spcBef>
              <a:spcAft>
                <a:spcPts val="1000"/>
              </a:spcAft>
              <a:buClr>
                <a:srgbClr val="494949"/>
              </a:buClr>
              <a:buSzPct val="100000"/>
              <a:buAutoNum type="arabicPeriod"/>
            </a:pPr>
            <a:r>
              <a:rPr b="1" lang="en" sz="2000">
                <a:solidFill>
                  <a:srgbClr val="494949"/>
                </a:solidFill>
              </a:rPr>
              <a:t>Fork </a:t>
            </a:r>
            <a:r>
              <a:rPr lang="en" sz="2000">
                <a:solidFill>
                  <a:srgbClr val="494949"/>
                </a:solidFill>
              </a:rPr>
              <a:t>the Participant Bio repo at </a:t>
            </a:r>
            <a:r>
              <a:rPr lang="en" sz="2000" u="sng">
                <a:solidFill>
                  <a:schemeClr val="hlink"/>
                </a:solidFill>
                <a:hlinkClick r:id="rId4"/>
              </a:rPr>
              <a:t>http://ap.pn/21KjxqB</a:t>
            </a:r>
            <a:r>
              <a:rPr lang="en" sz="2000">
                <a:solidFill>
                  <a:srgbClr val="000000"/>
                </a:solidFill>
              </a:rPr>
              <a:t> </a:t>
            </a:r>
            <a:r>
              <a:rPr lang="en" sz="2000">
                <a:solidFill>
                  <a:srgbClr val="000000"/>
                </a:solidFill>
              </a:rPr>
              <a:t>(case sensitive)</a:t>
            </a:r>
          </a:p>
          <a:p>
            <a:pPr indent="-355600" lvl="0" marL="457200" rtl="0">
              <a:lnSpc>
                <a:spcPct val="115000"/>
              </a:lnSpc>
              <a:spcBef>
                <a:spcPts val="0"/>
              </a:spcBef>
              <a:spcAft>
                <a:spcPts val="0"/>
              </a:spcAft>
              <a:buClr>
                <a:srgbClr val="494949"/>
              </a:buClr>
              <a:buSzPct val="100000"/>
              <a:buAutoNum type="arabicPeriod"/>
            </a:pPr>
            <a:r>
              <a:rPr b="1" lang="en" sz="2000">
                <a:solidFill>
                  <a:srgbClr val="494949"/>
                </a:solidFill>
              </a:rPr>
              <a:t>Clone</a:t>
            </a:r>
            <a:r>
              <a:rPr lang="en" sz="2000">
                <a:solidFill>
                  <a:srgbClr val="494949"/>
                </a:solidFill>
              </a:rPr>
              <a:t> the repo to your personal machine</a:t>
            </a:r>
          </a:p>
          <a:p>
            <a:pPr indent="-355600" lvl="0" marL="914400" marR="0" rtl="0" algn="l">
              <a:lnSpc>
                <a:spcPct val="115000"/>
              </a:lnSpc>
              <a:spcBef>
                <a:spcPts val="0"/>
              </a:spcBef>
              <a:spcAft>
                <a:spcPts val="1000"/>
              </a:spcAft>
              <a:buClr>
                <a:srgbClr val="494949"/>
              </a:buClr>
              <a:buSzPct val="100000"/>
            </a:pPr>
            <a:r>
              <a:rPr lang="en" sz="2000">
                <a:solidFill>
                  <a:srgbClr val="494949"/>
                </a:solidFill>
              </a:rPr>
              <a:t>On the command line (or Git Bash if on Windows) navigate to where you want to put the project folder</a:t>
            </a:r>
          </a:p>
          <a:p>
            <a:pPr indent="-355600" lvl="0" marL="914400" marR="0" rtl="0" algn="l">
              <a:lnSpc>
                <a:spcPct val="115000"/>
              </a:lnSpc>
              <a:spcBef>
                <a:spcPts val="0"/>
              </a:spcBef>
              <a:spcAft>
                <a:spcPts val="1000"/>
              </a:spcAft>
              <a:buClr>
                <a:srgbClr val="494949"/>
              </a:buClr>
              <a:buSzPct val="100000"/>
            </a:pPr>
            <a:r>
              <a:rPr lang="en" sz="2000">
                <a:solidFill>
                  <a:srgbClr val="494949"/>
                </a:solidFill>
              </a:rPr>
              <a:t>Enter the following command:</a:t>
            </a:r>
          </a:p>
          <a:p>
            <a:pPr indent="0" lvl="0" marL="0" marR="0" rtl="0" algn="l">
              <a:lnSpc>
                <a:spcPct val="115000"/>
              </a:lnSpc>
              <a:spcBef>
                <a:spcPts val="0"/>
              </a:spcBef>
              <a:spcAft>
                <a:spcPts val="1000"/>
              </a:spcAft>
              <a:buNone/>
            </a:pPr>
            <a:r>
              <a:rPr lang="en" sz="1800">
                <a:solidFill>
                  <a:srgbClr val="000000"/>
                </a:solidFill>
                <a:highlight>
                  <a:srgbClr val="EFEFEF"/>
                </a:highlight>
                <a:latin typeface="Consolas"/>
                <a:ea typeface="Consolas"/>
                <a:cs typeface="Consolas"/>
                <a:sym typeface="Consolas"/>
              </a:rPr>
              <a:t>git clone</a:t>
            </a:r>
            <a:r>
              <a:rPr lang="en" sz="1800">
                <a:highlight>
                  <a:srgbClr val="EFEFEF"/>
                </a:highlight>
                <a:latin typeface="Consolas"/>
                <a:ea typeface="Consolas"/>
                <a:cs typeface="Consolas"/>
                <a:sym typeface="Consolas"/>
              </a:rPr>
              <a:t> </a:t>
            </a:r>
            <a:r>
              <a:rPr lang="en" sz="1800">
                <a:solidFill>
                  <a:srgbClr val="000000"/>
                </a:solidFill>
                <a:highlight>
                  <a:srgbClr val="EFEFEF"/>
                </a:highlight>
                <a:latin typeface="Consolas"/>
                <a:ea typeface="Consolas"/>
                <a:cs typeface="Consolas"/>
                <a:sym typeface="Consolas"/>
              </a:rPr>
              <a:t>https://github.com/</a:t>
            </a:r>
            <a:r>
              <a:rPr b="1" lang="en" sz="1800">
                <a:solidFill>
                  <a:srgbClr val="FF0000"/>
                </a:solidFill>
                <a:highlight>
                  <a:srgbClr val="EFEFEF"/>
                </a:highlight>
                <a:latin typeface="Consolas"/>
                <a:ea typeface="Consolas"/>
                <a:cs typeface="Consolas"/>
                <a:sym typeface="Consolas"/>
              </a:rPr>
              <a:t>&lt;&lt;YOUR_GITHUB_USERNAME&gt;&gt;</a:t>
            </a:r>
            <a:r>
              <a:rPr lang="en" sz="1800">
                <a:solidFill>
                  <a:srgbClr val="000000"/>
                </a:solidFill>
                <a:highlight>
                  <a:srgbClr val="EFEFEF"/>
                </a:highlight>
                <a:latin typeface="Consolas"/>
                <a:ea typeface="Consolas"/>
                <a:cs typeface="Consolas"/>
                <a:sym typeface="Consolas"/>
              </a:rPr>
              <a:t>/</a:t>
            </a:r>
            <a:r>
              <a:rPr lang="en" sz="1800">
                <a:solidFill>
                  <a:srgbClr val="000000"/>
                </a:solidFill>
                <a:highlight>
                  <a:srgbClr val="EFEFEF"/>
                </a:highlight>
                <a:latin typeface="Consolas"/>
                <a:ea typeface="Consolas"/>
                <a:cs typeface="Consolas"/>
                <a:sym typeface="Consolas"/>
              </a:rPr>
              <a:t>GitHackathon.git</a:t>
            </a:r>
          </a:p>
          <a:p>
            <a:pPr indent="-355600" lvl="0" marL="914400" marR="0" rtl="0" algn="l">
              <a:lnSpc>
                <a:spcPct val="115000"/>
              </a:lnSpc>
              <a:spcBef>
                <a:spcPts val="0"/>
              </a:spcBef>
              <a:spcAft>
                <a:spcPts val="1000"/>
              </a:spcAft>
              <a:buClr>
                <a:srgbClr val="494949"/>
              </a:buClr>
              <a:buSzPct val="100000"/>
            </a:pPr>
            <a:r>
              <a:rPr lang="en" sz="2000">
                <a:solidFill>
                  <a:srgbClr val="494949"/>
                </a:solidFill>
              </a:rPr>
              <a:t>Success! you should now have a copy of the project on your computer</a:t>
            </a:r>
          </a:p>
        </p:txBody>
      </p:sp>
      <p:sp>
        <p:nvSpPr>
          <p:cNvPr id="177" name="Shape 177"/>
          <p:cNvSpPr txBox="1"/>
          <p:nvPr>
            <p:ph type="title"/>
          </p:nvPr>
        </p:nvSpPr>
        <p:spPr>
          <a:xfrm>
            <a:off x="893700" y="205987"/>
            <a:ext cx="64626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Demo: What the Fork!</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pic>
        <p:nvPicPr>
          <p:cNvPr id="182" name="Shape 182"/>
          <p:cNvPicPr preferRelativeResize="0"/>
          <p:nvPr/>
        </p:nvPicPr>
        <p:blipFill>
          <a:blip r:embed="rId3">
            <a:alphaModFix/>
          </a:blip>
          <a:stretch>
            <a:fillRect/>
          </a:stretch>
        </p:blipFill>
        <p:spPr>
          <a:xfrm>
            <a:off x="5445101" y="1169850"/>
            <a:ext cx="1258539" cy="1118700"/>
          </a:xfrm>
          <a:prstGeom prst="rect">
            <a:avLst/>
          </a:prstGeom>
          <a:noFill/>
          <a:ln>
            <a:noFill/>
          </a:ln>
        </p:spPr>
      </p:pic>
      <p:sp>
        <p:nvSpPr>
          <p:cNvPr id="183" name="Shape 183"/>
          <p:cNvSpPr txBox="1"/>
          <p:nvPr>
            <p:ph type="title"/>
          </p:nvPr>
        </p:nvSpPr>
        <p:spPr>
          <a:xfrm>
            <a:off x="8088525" y="1019725"/>
            <a:ext cx="688200" cy="485700"/>
          </a:xfrm>
          <a:prstGeom prst="rect">
            <a:avLst/>
          </a:prstGeom>
        </p:spPr>
        <p:txBody>
          <a:bodyPr anchorCtr="0" anchor="b" bIns="91425" lIns="91425" rIns="91425" tIns="91425">
            <a:noAutofit/>
          </a:bodyPr>
          <a:lstStyle/>
          <a:p>
            <a:pPr lvl="0" rtl="0">
              <a:spcBef>
                <a:spcPts val="0"/>
              </a:spcBef>
              <a:buNone/>
            </a:pPr>
            <a:r>
              <a:rPr lang="en" sz="2400">
                <a:solidFill>
                  <a:srgbClr val="FFFFFF"/>
                </a:solidFill>
                <a:latin typeface="Open Sans"/>
                <a:ea typeface="Open Sans"/>
                <a:cs typeface="Open Sans"/>
                <a:sym typeface="Open Sans"/>
              </a:rPr>
              <a:t>a</a:t>
            </a:r>
          </a:p>
        </p:txBody>
      </p:sp>
      <p:sp>
        <p:nvSpPr>
          <p:cNvPr id="184" name="Shape 184"/>
          <p:cNvSpPr txBox="1"/>
          <p:nvPr>
            <p:ph type="title"/>
          </p:nvPr>
        </p:nvSpPr>
        <p:spPr>
          <a:xfrm>
            <a:off x="893700" y="205987"/>
            <a:ext cx="6462600" cy="857400"/>
          </a:xfrm>
          <a:prstGeom prst="rect">
            <a:avLst/>
          </a:prstGeom>
        </p:spPr>
        <p:txBody>
          <a:bodyPr anchorCtr="0" anchor="b" bIns="91425" lIns="91425" rIns="91425" tIns="91425">
            <a:noAutofit/>
          </a:bodyPr>
          <a:lstStyle/>
          <a:p>
            <a:pPr lvl="0" rtl="0">
              <a:spcBef>
                <a:spcPts val="0"/>
              </a:spcBef>
              <a:buNone/>
            </a:pPr>
            <a:r>
              <a:rPr lang="en"/>
              <a:t>How Git Works Locally - Intro</a:t>
            </a:r>
          </a:p>
        </p:txBody>
      </p:sp>
      <p:grpSp>
        <p:nvGrpSpPr>
          <p:cNvPr id="185" name="Shape 185"/>
          <p:cNvGrpSpPr/>
          <p:nvPr/>
        </p:nvGrpSpPr>
        <p:grpSpPr>
          <a:xfrm>
            <a:off x="3675150" y="3455264"/>
            <a:ext cx="814634" cy="1039665"/>
            <a:chOff x="2946475" y="1149850"/>
            <a:chExt cx="3716400" cy="4743000"/>
          </a:xfrm>
        </p:grpSpPr>
        <p:sp>
          <p:nvSpPr>
            <p:cNvPr id="186" name="Shape 186"/>
            <p:cNvSpPr/>
            <p:nvPr/>
          </p:nvSpPr>
          <p:spPr>
            <a:xfrm flipH="1" rot="10800000">
              <a:off x="2946475" y="1149850"/>
              <a:ext cx="3716400" cy="47430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187" name="Shape 187"/>
            <p:cNvGrpSpPr/>
            <p:nvPr/>
          </p:nvGrpSpPr>
          <p:grpSpPr>
            <a:xfrm>
              <a:off x="3398196" y="2073825"/>
              <a:ext cx="2751300" cy="3048000"/>
              <a:chOff x="3398196" y="2073825"/>
              <a:chExt cx="2751300" cy="3048000"/>
            </a:xfrm>
          </p:grpSpPr>
          <p:cxnSp>
            <p:nvCxnSpPr>
              <p:cNvPr id="188" name="Shape 188"/>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189" name="Shape 189"/>
              <p:cNvCxnSpPr/>
              <p:nvPr/>
            </p:nvCxnSpPr>
            <p:spPr>
              <a:xfrm>
                <a:off x="3398196" y="2683425"/>
                <a:ext cx="2751300" cy="0"/>
              </a:xfrm>
              <a:prstGeom prst="straightConnector1">
                <a:avLst/>
              </a:prstGeom>
              <a:noFill/>
              <a:ln cap="flat" cmpd="sng" w="38100">
                <a:solidFill>
                  <a:srgbClr val="00FF00"/>
                </a:solidFill>
                <a:prstDash val="solid"/>
                <a:round/>
                <a:headEnd len="lg" w="lg" type="none"/>
                <a:tailEnd len="lg" w="lg" type="none"/>
              </a:ln>
            </p:spPr>
          </p:cxnSp>
          <p:cxnSp>
            <p:nvCxnSpPr>
              <p:cNvPr id="190" name="Shape 190"/>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191" name="Shape 191"/>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192" name="Shape 192"/>
              <p:cNvCxnSpPr/>
              <p:nvPr/>
            </p:nvCxnSpPr>
            <p:spPr>
              <a:xfrm>
                <a:off x="3398196" y="4512225"/>
                <a:ext cx="1653000" cy="0"/>
              </a:xfrm>
              <a:prstGeom prst="straightConnector1">
                <a:avLst/>
              </a:prstGeom>
              <a:noFill/>
              <a:ln cap="flat" cmpd="sng" w="38100">
                <a:solidFill>
                  <a:srgbClr val="00FF00"/>
                </a:solidFill>
                <a:prstDash val="solid"/>
                <a:round/>
                <a:headEnd len="lg" w="lg" type="none"/>
                <a:tailEnd len="lg" w="lg" type="none"/>
              </a:ln>
            </p:spPr>
          </p:cxnSp>
          <p:cxnSp>
            <p:nvCxnSpPr>
              <p:cNvPr id="193" name="Shape 193"/>
              <p:cNvCxnSpPr/>
              <p:nvPr/>
            </p:nvCxnSpPr>
            <p:spPr>
              <a:xfrm>
                <a:off x="3398196" y="5121825"/>
                <a:ext cx="2751300" cy="0"/>
              </a:xfrm>
              <a:prstGeom prst="straightConnector1">
                <a:avLst/>
              </a:prstGeom>
              <a:noFill/>
              <a:ln cap="flat" cmpd="sng" w="38100">
                <a:solidFill>
                  <a:srgbClr val="000000"/>
                </a:solidFill>
                <a:prstDash val="solid"/>
                <a:round/>
                <a:headEnd len="lg" w="lg" type="none"/>
                <a:tailEnd len="lg" w="lg" type="none"/>
              </a:ln>
            </p:spPr>
          </p:cxnSp>
        </p:grpSp>
      </p:grpSp>
      <p:grpSp>
        <p:nvGrpSpPr>
          <p:cNvPr id="194" name="Shape 194"/>
          <p:cNvGrpSpPr/>
          <p:nvPr/>
        </p:nvGrpSpPr>
        <p:grpSpPr>
          <a:xfrm>
            <a:off x="3675150" y="1341189"/>
            <a:ext cx="814634" cy="1039665"/>
            <a:chOff x="2946475" y="1149850"/>
            <a:chExt cx="3716400" cy="4743000"/>
          </a:xfrm>
        </p:grpSpPr>
        <p:sp>
          <p:nvSpPr>
            <p:cNvPr id="195" name="Shape 195"/>
            <p:cNvSpPr/>
            <p:nvPr/>
          </p:nvSpPr>
          <p:spPr>
            <a:xfrm flipH="1" rot="10800000">
              <a:off x="2946475" y="1149850"/>
              <a:ext cx="3716400" cy="47430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196" name="Shape 196"/>
            <p:cNvGrpSpPr/>
            <p:nvPr/>
          </p:nvGrpSpPr>
          <p:grpSpPr>
            <a:xfrm>
              <a:off x="3398196" y="2073825"/>
              <a:ext cx="2751300" cy="3048000"/>
              <a:chOff x="3398196" y="2073825"/>
              <a:chExt cx="2751300" cy="3048000"/>
            </a:xfrm>
          </p:grpSpPr>
          <p:cxnSp>
            <p:nvCxnSpPr>
              <p:cNvPr id="197" name="Shape 197"/>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198" name="Shape 198"/>
              <p:cNvCxnSpPr/>
              <p:nvPr/>
            </p:nvCxnSpPr>
            <p:spPr>
              <a:xfrm>
                <a:off x="3398196" y="2683425"/>
                <a:ext cx="2751300" cy="0"/>
              </a:xfrm>
              <a:prstGeom prst="straightConnector1">
                <a:avLst/>
              </a:prstGeom>
              <a:noFill/>
              <a:ln cap="flat" cmpd="sng" w="38100">
                <a:solidFill>
                  <a:srgbClr val="FF0000"/>
                </a:solidFill>
                <a:prstDash val="solid"/>
                <a:round/>
                <a:headEnd len="lg" w="lg" type="none"/>
                <a:tailEnd len="lg" w="lg" type="none"/>
              </a:ln>
            </p:spPr>
          </p:cxnSp>
          <p:cxnSp>
            <p:nvCxnSpPr>
              <p:cNvPr id="199" name="Shape 199"/>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200" name="Shape 200"/>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01" name="Shape 201"/>
              <p:cNvCxnSpPr/>
              <p:nvPr/>
            </p:nvCxnSpPr>
            <p:spPr>
              <a:xfrm>
                <a:off x="3398196" y="4512225"/>
                <a:ext cx="1653000" cy="0"/>
              </a:xfrm>
              <a:prstGeom prst="straightConnector1">
                <a:avLst/>
              </a:prstGeom>
              <a:noFill/>
              <a:ln cap="flat" cmpd="sng" w="38100">
                <a:solidFill>
                  <a:srgbClr val="00FF00"/>
                </a:solidFill>
                <a:prstDash val="solid"/>
                <a:round/>
                <a:headEnd len="lg" w="lg" type="none"/>
                <a:tailEnd len="lg" w="lg" type="none"/>
              </a:ln>
            </p:spPr>
          </p:cxnSp>
          <p:cxnSp>
            <p:nvCxnSpPr>
              <p:cNvPr id="202" name="Shape 202"/>
              <p:cNvCxnSpPr/>
              <p:nvPr/>
            </p:nvCxnSpPr>
            <p:spPr>
              <a:xfrm>
                <a:off x="3398196" y="5121825"/>
                <a:ext cx="2751300" cy="0"/>
              </a:xfrm>
              <a:prstGeom prst="straightConnector1">
                <a:avLst/>
              </a:prstGeom>
              <a:noFill/>
              <a:ln cap="flat" cmpd="sng" w="38100">
                <a:solidFill>
                  <a:srgbClr val="FF0000"/>
                </a:solidFill>
                <a:prstDash val="solid"/>
                <a:round/>
                <a:headEnd len="lg" w="lg" type="none"/>
                <a:tailEnd len="lg" w="lg" type="none"/>
              </a:ln>
            </p:spPr>
          </p:cxnSp>
        </p:grpSp>
      </p:grpSp>
      <p:grpSp>
        <p:nvGrpSpPr>
          <p:cNvPr id="203" name="Shape 203"/>
          <p:cNvGrpSpPr/>
          <p:nvPr/>
        </p:nvGrpSpPr>
        <p:grpSpPr>
          <a:xfrm>
            <a:off x="5673337" y="3455264"/>
            <a:ext cx="814634" cy="1039665"/>
            <a:chOff x="2946475" y="1149850"/>
            <a:chExt cx="3716400" cy="4743000"/>
          </a:xfrm>
        </p:grpSpPr>
        <p:sp>
          <p:nvSpPr>
            <p:cNvPr id="204" name="Shape 204"/>
            <p:cNvSpPr/>
            <p:nvPr/>
          </p:nvSpPr>
          <p:spPr>
            <a:xfrm flipH="1" rot="10800000">
              <a:off x="2946475" y="1149850"/>
              <a:ext cx="3716400" cy="47430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205" name="Shape 205"/>
            <p:cNvGrpSpPr/>
            <p:nvPr/>
          </p:nvGrpSpPr>
          <p:grpSpPr>
            <a:xfrm>
              <a:off x="3398196" y="2073825"/>
              <a:ext cx="2751300" cy="3048000"/>
              <a:chOff x="3398196" y="2073825"/>
              <a:chExt cx="2751300" cy="3048000"/>
            </a:xfrm>
          </p:grpSpPr>
          <p:cxnSp>
            <p:nvCxnSpPr>
              <p:cNvPr id="206" name="Shape 206"/>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07" name="Shape 207"/>
              <p:cNvCxnSpPr/>
              <p:nvPr/>
            </p:nvCxnSpPr>
            <p:spPr>
              <a:xfrm>
                <a:off x="3398196" y="26834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08" name="Shape 208"/>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209" name="Shape 209"/>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10" name="Shape 210"/>
              <p:cNvCxnSpPr/>
              <p:nvPr/>
            </p:nvCxnSpPr>
            <p:spPr>
              <a:xfrm>
                <a:off x="3398196" y="4512225"/>
                <a:ext cx="1653000" cy="0"/>
              </a:xfrm>
              <a:prstGeom prst="straightConnector1">
                <a:avLst/>
              </a:prstGeom>
              <a:noFill/>
              <a:ln cap="flat" cmpd="sng" w="38100">
                <a:solidFill>
                  <a:srgbClr val="FF0000"/>
                </a:solidFill>
                <a:prstDash val="solid"/>
                <a:round/>
                <a:headEnd len="lg" w="lg" type="none"/>
                <a:tailEnd len="lg" w="lg" type="none"/>
              </a:ln>
            </p:spPr>
          </p:cxnSp>
          <p:cxnSp>
            <p:nvCxnSpPr>
              <p:cNvPr id="211" name="Shape 211"/>
              <p:cNvCxnSpPr/>
              <p:nvPr/>
            </p:nvCxnSpPr>
            <p:spPr>
              <a:xfrm>
                <a:off x="3398196" y="5121825"/>
                <a:ext cx="2751300" cy="0"/>
              </a:xfrm>
              <a:prstGeom prst="straightConnector1">
                <a:avLst/>
              </a:prstGeom>
              <a:noFill/>
              <a:ln cap="flat" cmpd="sng" w="38100">
                <a:solidFill>
                  <a:srgbClr val="FF0000"/>
                </a:solidFill>
                <a:prstDash val="solid"/>
                <a:round/>
                <a:headEnd len="lg" w="lg" type="none"/>
                <a:tailEnd len="lg" w="lg" type="none"/>
              </a:ln>
            </p:spPr>
          </p:cxnSp>
        </p:grpSp>
      </p:grpSp>
      <p:grpSp>
        <p:nvGrpSpPr>
          <p:cNvPr id="212" name="Shape 212"/>
          <p:cNvGrpSpPr/>
          <p:nvPr/>
        </p:nvGrpSpPr>
        <p:grpSpPr>
          <a:xfrm>
            <a:off x="7633037" y="3455264"/>
            <a:ext cx="814634" cy="1039665"/>
            <a:chOff x="2946475" y="1149850"/>
            <a:chExt cx="3716400" cy="4743000"/>
          </a:xfrm>
        </p:grpSpPr>
        <p:sp>
          <p:nvSpPr>
            <p:cNvPr id="213" name="Shape 213"/>
            <p:cNvSpPr/>
            <p:nvPr/>
          </p:nvSpPr>
          <p:spPr>
            <a:xfrm flipH="1" rot="10800000">
              <a:off x="2946475" y="1149850"/>
              <a:ext cx="3716400" cy="47430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214" name="Shape 214"/>
            <p:cNvGrpSpPr/>
            <p:nvPr/>
          </p:nvGrpSpPr>
          <p:grpSpPr>
            <a:xfrm>
              <a:off x="3398196" y="2073824"/>
              <a:ext cx="2751300" cy="2432966"/>
              <a:chOff x="3398196" y="2073825"/>
              <a:chExt cx="2751300" cy="2432966"/>
            </a:xfrm>
          </p:grpSpPr>
          <p:cxnSp>
            <p:nvCxnSpPr>
              <p:cNvPr id="215" name="Shape 215"/>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16" name="Shape 216"/>
              <p:cNvCxnSpPr/>
              <p:nvPr/>
            </p:nvCxnSpPr>
            <p:spPr>
              <a:xfrm>
                <a:off x="3398196" y="2683425"/>
                <a:ext cx="2751300" cy="0"/>
              </a:xfrm>
              <a:prstGeom prst="straightConnector1">
                <a:avLst/>
              </a:prstGeom>
              <a:noFill/>
              <a:ln cap="flat" cmpd="sng" w="38100">
                <a:solidFill>
                  <a:srgbClr val="FF0000"/>
                </a:solidFill>
                <a:prstDash val="solid"/>
                <a:round/>
                <a:headEnd len="lg" w="lg" type="none"/>
                <a:tailEnd len="lg" w="lg" type="none"/>
              </a:ln>
            </p:spPr>
          </p:cxnSp>
          <p:cxnSp>
            <p:nvCxnSpPr>
              <p:cNvPr id="217" name="Shape 217"/>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218" name="Shape 218"/>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19" name="Shape 219"/>
              <p:cNvCxnSpPr/>
              <p:nvPr/>
            </p:nvCxnSpPr>
            <p:spPr>
              <a:xfrm>
                <a:off x="3398196" y="4506791"/>
                <a:ext cx="2751300" cy="0"/>
              </a:xfrm>
              <a:prstGeom prst="straightConnector1">
                <a:avLst/>
              </a:prstGeom>
              <a:noFill/>
              <a:ln cap="flat" cmpd="sng" w="38100">
                <a:solidFill>
                  <a:srgbClr val="00FF00"/>
                </a:solidFill>
                <a:prstDash val="solid"/>
                <a:round/>
                <a:headEnd len="lg" w="lg" type="none"/>
                <a:tailEnd len="lg" w="lg" type="none"/>
              </a:ln>
            </p:spPr>
          </p:cxnSp>
        </p:grpSp>
      </p:grpSp>
      <p:grpSp>
        <p:nvGrpSpPr>
          <p:cNvPr id="220" name="Shape 220"/>
          <p:cNvGrpSpPr/>
          <p:nvPr/>
        </p:nvGrpSpPr>
        <p:grpSpPr>
          <a:xfrm>
            <a:off x="1256388" y="1929969"/>
            <a:ext cx="1162070" cy="1435960"/>
            <a:chOff x="2919899" y="465650"/>
            <a:chExt cx="4423565" cy="5466159"/>
          </a:xfrm>
        </p:grpSpPr>
        <p:grpSp>
          <p:nvGrpSpPr>
            <p:cNvPr id="221" name="Shape 221"/>
            <p:cNvGrpSpPr/>
            <p:nvPr/>
          </p:nvGrpSpPr>
          <p:grpSpPr>
            <a:xfrm>
              <a:off x="3398196" y="2073825"/>
              <a:ext cx="2751300" cy="3048000"/>
              <a:chOff x="3398196" y="2073825"/>
              <a:chExt cx="2751300" cy="3048000"/>
            </a:xfrm>
          </p:grpSpPr>
          <p:cxnSp>
            <p:nvCxnSpPr>
              <p:cNvPr id="222" name="Shape 222"/>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23" name="Shape 223"/>
              <p:cNvCxnSpPr/>
              <p:nvPr/>
            </p:nvCxnSpPr>
            <p:spPr>
              <a:xfrm>
                <a:off x="3398196" y="26834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24" name="Shape 224"/>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225" name="Shape 225"/>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26" name="Shape 226"/>
              <p:cNvCxnSpPr/>
              <p:nvPr/>
            </p:nvCxnSpPr>
            <p:spPr>
              <a:xfrm>
                <a:off x="3398196" y="4512225"/>
                <a:ext cx="1653000" cy="0"/>
              </a:xfrm>
              <a:prstGeom prst="straightConnector1">
                <a:avLst/>
              </a:prstGeom>
              <a:noFill/>
              <a:ln cap="flat" cmpd="sng" w="38100">
                <a:solidFill>
                  <a:srgbClr val="000000"/>
                </a:solidFill>
                <a:prstDash val="solid"/>
                <a:round/>
                <a:headEnd len="lg" w="lg" type="none"/>
                <a:tailEnd len="lg" w="lg" type="none"/>
              </a:ln>
            </p:spPr>
          </p:cxnSp>
          <p:cxnSp>
            <p:nvCxnSpPr>
              <p:cNvPr id="227" name="Shape 227"/>
              <p:cNvCxnSpPr/>
              <p:nvPr/>
            </p:nvCxnSpPr>
            <p:spPr>
              <a:xfrm>
                <a:off x="3398196" y="5121825"/>
                <a:ext cx="2751300" cy="0"/>
              </a:xfrm>
              <a:prstGeom prst="straightConnector1">
                <a:avLst/>
              </a:prstGeom>
              <a:noFill/>
              <a:ln cap="flat" cmpd="sng" w="38100">
                <a:solidFill>
                  <a:srgbClr val="000000"/>
                </a:solidFill>
                <a:prstDash val="solid"/>
                <a:round/>
                <a:headEnd len="lg" w="lg" type="none"/>
                <a:tailEnd len="lg" w="lg" type="none"/>
              </a:ln>
            </p:spPr>
          </p:cxnSp>
        </p:grpSp>
        <p:grpSp>
          <p:nvGrpSpPr>
            <p:cNvPr id="228" name="Shape 228"/>
            <p:cNvGrpSpPr/>
            <p:nvPr/>
          </p:nvGrpSpPr>
          <p:grpSpPr>
            <a:xfrm>
              <a:off x="2919899" y="1144402"/>
              <a:ext cx="3769679" cy="4787407"/>
              <a:chOff x="2919815" y="1139575"/>
              <a:chExt cx="3773452" cy="4792200"/>
            </a:xfrm>
          </p:grpSpPr>
          <p:cxnSp>
            <p:nvCxnSpPr>
              <p:cNvPr id="229" name="Shape 229"/>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230" name="Shape 230"/>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231" name="Shape 231"/>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232" name="Shape 232"/>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233" name="Shape 233"/>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FF00"/>
                </a:solidFill>
              </a:endParaRPr>
            </a:p>
          </p:txBody>
        </p:sp>
      </p:grpSp>
      <p:cxnSp>
        <p:nvCxnSpPr>
          <p:cNvPr id="234" name="Shape 234"/>
          <p:cNvCxnSpPr/>
          <p:nvPr/>
        </p:nvCxnSpPr>
        <p:spPr>
          <a:xfrm flipH="1" rot="10800000">
            <a:off x="2340900" y="1888325"/>
            <a:ext cx="1159500" cy="772800"/>
          </a:xfrm>
          <a:prstGeom prst="straightConnector1">
            <a:avLst/>
          </a:prstGeom>
          <a:noFill/>
          <a:ln cap="flat" cmpd="sng" w="19050">
            <a:solidFill>
              <a:schemeClr val="dk2"/>
            </a:solidFill>
            <a:prstDash val="solid"/>
            <a:round/>
            <a:headEnd len="lg" w="lg" type="none"/>
            <a:tailEnd len="lg" w="lg" type="triangle"/>
          </a:ln>
        </p:spPr>
      </p:cxnSp>
      <p:cxnSp>
        <p:nvCxnSpPr>
          <p:cNvPr id="235" name="Shape 235"/>
          <p:cNvCxnSpPr/>
          <p:nvPr/>
        </p:nvCxnSpPr>
        <p:spPr>
          <a:xfrm>
            <a:off x="2374025" y="2981325"/>
            <a:ext cx="1137600" cy="971700"/>
          </a:xfrm>
          <a:prstGeom prst="straightConnector1">
            <a:avLst/>
          </a:prstGeom>
          <a:noFill/>
          <a:ln cap="flat" cmpd="sng" w="19050">
            <a:solidFill>
              <a:schemeClr val="dk2"/>
            </a:solidFill>
            <a:prstDash val="solid"/>
            <a:round/>
            <a:headEnd len="lg" w="lg" type="none"/>
            <a:tailEnd len="lg" w="lg" type="triangle"/>
          </a:ln>
        </p:spPr>
      </p:cxnSp>
      <p:sp>
        <p:nvSpPr>
          <p:cNvPr id="236" name="Shape 236"/>
          <p:cNvSpPr txBox="1"/>
          <p:nvPr/>
        </p:nvSpPr>
        <p:spPr>
          <a:xfrm>
            <a:off x="2598680" y="1567950"/>
            <a:ext cx="1014600" cy="474900"/>
          </a:xfrm>
          <a:prstGeom prst="rect">
            <a:avLst/>
          </a:prstGeom>
          <a:noFill/>
          <a:ln>
            <a:noFill/>
          </a:ln>
        </p:spPr>
        <p:txBody>
          <a:bodyPr anchorCtr="0" anchor="t" bIns="91425" lIns="91425" rIns="91425" tIns="91425">
            <a:noAutofit/>
          </a:bodyPr>
          <a:lstStyle/>
          <a:p>
            <a:pPr lvl="0" rtl="0">
              <a:spcBef>
                <a:spcPts val="0"/>
              </a:spcBef>
              <a:buNone/>
            </a:pPr>
            <a:r>
              <a:rPr lang="en" sz="1800"/>
              <a:t>w/o git</a:t>
            </a:r>
          </a:p>
        </p:txBody>
      </p:sp>
      <p:sp>
        <p:nvSpPr>
          <p:cNvPr id="237" name="Shape 237"/>
          <p:cNvSpPr txBox="1"/>
          <p:nvPr/>
        </p:nvSpPr>
        <p:spPr>
          <a:xfrm>
            <a:off x="2494650" y="3608525"/>
            <a:ext cx="1014600" cy="474900"/>
          </a:xfrm>
          <a:prstGeom prst="rect">
            <a:avLst/>
          </a:prstGeom>
          <a:noFill/>
          <a:ln>
            <a:noFill/>
          </a:ln>
        </p:spPr>
        <p:txBody>
          <a:bodyPr anchorCtr="0" anchor="t" bIns="91425" lIns="91425" rIns="91425" tIns="91425">
            <a:noAutofit/>
          </a:bodyPr>
          <a:lstStyle/>
          <a:p>
            <a:pPr lvl="0" rtl="0">
              <a:spcBef>
                <a:spcPts val="0"/>
              </a:spcBef>
              <a:buNone/>
            </a:pPr>
            <a:r>
              <a:rPr lang="en" sz="1800"/>
              <a:t>w/ git</a:t>
            </a:r>
          </a:p>
        </p:txBody>
      </p:sp>
      <p:cxnSp>
        <p:nvCxnSpPr>
          <p:cNvPr id="238" name="Shape 238"/>
          <p:cNvCxnSpPr/>
          <p:nvPr/>
        </p:nvCxnSpPr>
        <p:spPr>
          <a:xfrm>
            <a:off x="4565984" y="3975097"/>
            <a:ext cx="1020300" cy="0"/>
          </a:xfrm>
          <a:prstGeom prst="straightConnector1">
            <a:avLst/>
          </a:prstGeom>
          <a:noFill/>
          <a:ln cap="flat" cmpd="sng" w="19050">
            <a:solidFill>
              <a:schemeClr val="dk2"/>
            </a:solidFill>
            <a:prstDash val="solid"/>
            <a:round/>
            <a:headEnd len="lg" w="lg" type="none"/>
            <a:tailEnd len="lg" w="lg" type="triangle"/>
          </a:ln>
        </p:spPr>
      </p:cxnSp>
      <p:cxnSp>
        <p:nvCxnSpPr>
          <p:cNvPr id="239" name="Shape 239"/>
          <p:cNvCxnSpPr/>
          <p:nvPr/>
        </p:nvCxnSpPr>
        <p:spPr>
          <a:xfrm>
            <a:off x="6547184" y="3975097"/>
            <a:ext cx="1020300" cy="0"/>
          </a:xfrm>
          <a:prstGeom prst="straightConnector1">
            <a:avLst/>
          </a:prstGeom>
          <a:noFill/>
          <a:ln cap="flat" cmpd="sng" w="19050">
            <a:solidFill>
              <a:schemeClr val="dk2"/>
            </a:solidFill>
            <a:prstDash val="solid"/>
            <a:round/>
            <a:headEnd len="lg" w="lg" type="none"/>
            <a:tailEnd len="lg" w="lg" type="triangle"/>
          </a:ln>
        </p:spPr>
      </p:cxnSp>
      <p:cxnSp>
        <p:nvCxnSpPr>
          <p:cNvPr id="240" name="Shape 240"/>
          <p:cNvCxnSpPr/>
          <p:nvPr/>
        </p:nvCxnSpPr>
        <p:spPr>
          <a:xfrm>
            <a:off x="4565984" y="1881597"/>
            <a:ext cx="1020300" cy="0"/>
          </a:xfrm>
          <a:prstGeom prst="straightConnector1">
            <a:avLst/>
          </a:prstGeom>
          <a:noFill/>
          <a:ln cap="flat" cmpd="sng" w="19050">
            <a:solidFill>
              <a:schemeClr val="dk2"/>
            </a:solidFill>
            <a:prstDash val="solid"/>
            <a:round/>
            <a:headEnd len="lg" w="lg" type="none"/>
            <a:tailEnd len="lg" w="lg" type="triangle"/>
          </a:ln>
        </p:spPr>
      </p:cxnSp>
      <p:sp>
        <p:nvSpPr>
          <p:cNvPr id="241" name="Shape 241"/>
          <p:cNvSpPr txBox="1"/>
          <p:nvPr/>
        </p:nvSpPr>
        <p:spPr>
          <a:xfrm>
            <a:off x="3819250" y="3133075"/>
            <a:ext cx="453300" cy="322200"/>
          </a:xfrm>
          <a:prstGeom prst="rect">
            <a:avLst/>
          </a:prstGeom>
          <a:noFill/>
          <a:ln>
            <a:noFill/>
          </a:ln>
        </p:spPr>
        <p:txBody>
          <a:bodyPr anchorCtr="0" anchor="t" bIns="91425" lIns="91425" rIns="91425" tIns="91425">
            <a:noAutofit/>
          </a:bodyPr>
          <a:lstStyle/>
          <a:p>
            <a:pPr lvl="0">
              <a:spcBef>
                <a:spcPts val="0"/>
              </a:spcBef>
              <a:buNone/>
            </a:pPr>
            <a:r>
              <a:rPr lang="en">
                <a:latin typeface="Open Sans"/>
                <a:ea typeface="Open Sans"/>
                <a:cs typeface="Open Sans"/>
                <a:sym typeface="Open Sans"/>
              </a:rPr>
              <a:t>v</a:t>
            </a:r>
            <a:r>
              <a:rPr lang="en">
                <a:latin typeface="Open Sans"/>
                <a:ea typeface="Open Sans"/>
                <a:cs typeface="Open Sans"/>
                <a:sym typeface="Open Sans"/>
              </a:rPr>
              <a:t>1</a:t>
            </a:r>
          </a:p>
        </p:txBody>
      </p:sp>
      <p:sp>
        <p:nvSpPr>
          <p:cNvPr id="242" name="Shape 242"/>
          <p:cNvSpPr txBox="1"/>
          <p:nvPr/>
        </p:nvSpPr>
        <p:spPr>
          <a:xfrm>
            <a:off x="5834762" y="3133075"/>
            <a:ext cx="453300" cy="322200"/>
          </a:xfrm>
          <a:prstGeom prst="rect">
            <a:avLst/>
          </a:prstGeom>
          <a:noFill/>
          <a:ln>
            <a:noFill/>
          </a:ln>
        </p:spPr>
        <p:txBody>
          <a:bodyPr anchorCtr="0" anchor="t" bIns="91425" lIns="91425" rIns="91425" tIns="91425">
            <a:noAutofit/>
          </a:bodyPr>
          <a:lstStyle/>
          <a:p>
            <a:pPr lvl="0" rtl="0">
              <a:spcBef>
                <a:spcPts val="0"/>
              </a:spcBef>
              <a:buNone/>
            </a:pPr>
            <a:r>
              <a:rPr lang="en">
                <a:latin typeface="Open Sans"/>
                <a:ea typeface="Open Sans"/>
                <a:cs typeface="Open Sans"/>
                <a:sym typeface="Open Sans"/>
              </a:rPr>
              <a:t>v2</a:t>
            </a:r>
          </a:p>
        </p:txBody>
      </p:sp>
      <p:sp>
        <p:nvSpPr>
          <p:cNvPr id="243" name="Shape 243"/>
          <p:cNvSpPr txBox="1"/>
          <p:nvPr/>
        </p:nvSpPr>
        <p:spPr>
          <a:xfrm>
            <a:off x="7772162" y="3133075"/>
            <a:ext cx="453300" cy="322200"/>
          </a:xfrm>
          <a:prstGeom prst="rect">
            <a:avLst/>
          </a:prstGeom>
          <a:noFill/>
          <a:ln>
            <a:noFill/>
          </a:ln>
        </p:spPr>
        <p:txBody>
          <a:bodyPr anchorCtr="0" anchor="t" bIns="91425" lIns="91425" rIns="91425" tIns="91425">
            <a:noAutofit/>
          </a:bodyPr>
          <a:lstStyle/>
          <a:p>
            <a:pPr lvl="0" rtl="0">
              <a:spcBef>
                <a:spcPts val="0"/>
              </a:spcBef>
              <a:buNone/>
            </a:pPr>
            <a:r>
              <a:rPr lang="en">
                <a:latin typeface="Open Sans"/>
                <a:ea typeface="Open Sans"/>
                <a:cs typeface="Open Sans"/>
                <a:sym typeface="Open Sans"/>
              </a:rPr>
              <a:t>v3</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pic>
        <p:nvPicPr>
          <p:cNvPr id="248" name="Shape 248"/>
          <p:cNvPicPr preferRelativeResize="0"/>
          <p:nvPr/>
        </p:nvPicPr>
        <p:blipFill>
          <a:blip r:embed="rId3">
            <a:alphaModFix/>
          </a:blip>
          <a:stretch>
            <a:fillRect/>
          </a:stretch>
        </p:blipFill>
        <p:spPr>
          <a:xfrm>
            <a:off x="3272376" y="3320275"/>
            <a:ext cx="2603650" cy="1358799"/>
          </a:xfrm>
          <a:prstGeom prst="rect">
            <a:avLst/>
          </a:prstGeom>
          <a:noFill/>
          <a:ln>
            <a:noFill/>
          </a:ln>
        </p:spPr>
      </p:pic>
      <p:pic>
        <p:nvPicPr>
          <p:cNvPr id="249" name="Shape 249"/>
          <p:cNvPicPr preferRelativeResize="0"/>
          <p:nvPr/>
        </p:nvPicPr>
        <p:blipFill>
          <a:blip r:embed="rId4">
            <a:alphaModFix/>
          </a:blip>
          <a:stretch>
            <a:fillRect/>
          </a:stretch>
        </p:blipFill>
        <p:spPr>
          <a:xfrm>
            <a:off x="3315424" y="484425"/>
            <a:ext cx="2494550" cy="2494550"/>
          </a:xfrm>
          <a:prstGeom prst="rect">
            <a:avLst/>
          </a:prstGeom>
          <a:noFill/>
          <a:ln>
            <a:noFill/>
          </a:ln>
        </p:spPr>
      </p:pic>
      <p:cxnSp>
        <p:nvCxnSpPr>
          <p:cNvPr id="250" name="Shape 250"/>
          <p:cNvCxnSpPr/>
          <p:nvPr/>
        </p:nvCxnSpPr>
        <p:spPr>
          <a:xfrm flipH="1">
            <a:off x="4571997" y="2404975"/>
            <a:ext cx="2700" cy="915300"/>
          </a:xfrm>
          <a:prstGeom prst="straightConnector1">
            <a:avLst/>
          </a:prstGeom>
          <a:noFill/>
          <a:ln cap="flat" cmpd="sng" w="38100">
            <a:solidFill>
              <a:srgbClr val="000000"/>
            </a:solidFill>
            <a:prstDash val="solid"/>
            <a:round/>
            <a:headEnd len="lg" w="lg" type="none"/>
            <a:tailEnd len="lg" w="lg" type="triangle"/>
          </a:ln>
        </p:spPr>
      </p:cxnSp>
      <p:grpSp>
        <p:nvGrpSpPr>
          <p:cNvPr id="251" name="Shape 251"/>
          <p:cNvGrpSpPr/>
          <p:nvPr/>
        </p:nvGrpSpPr>
        <p:grpSpPr>
          <a:xfrm>
            <a:off x="4259900" y="1959925"/>
            <a:ext cx="390900" cy="162300"/>
            <a:chOff x="3183475" y="2459400"/>
            <a:chExt cx="390900" cy="162300"/>
          </a:xfrm>
        </p:grpSpPr>
        <p:cxnSp>
          <p:nvCxnSpPr>
            <p:cNvPr id="252" name="Shape 252"/>
            <p:cNvCxnSpPr/>
            <p:nvPr/>
          </p:nvCxnSpPr>
          <p:spPr>
            <a:xfrm>
              <a:off x="3264625" y="2535600"/>
              <a:ext cx="228600" cy="0"/>
            </a:xfrm>
            <a:prstGeom prst="straightConnector1">
              <a:avLst/>
            </a:prstGeom>
            <a:noFill/>
            <a:ln cap="flat" cmpd="sng" w="19050">
              <a:solidFill>
                <a:srgbClr val="000000"/>
              </a:solidFill>
              <a:prstDash val="solid"/>
              <a:round/>
              <a:headEnd len="lg" w="lg" type="none"/>
              <a:tailEnd len="lg" w="lg" type="none"/>
            </a:ln>
          </p:spPr>
        </p:cxnSp>
        <p:sp>
          <p:nvSpPr>
            <p:cNvPr id="253" name="Shape 253"/>
            <p:cNvSpPr/>
            <p:nvPr/>
          </p:nvSpPr>
          <p:spPr>
            <a:xfrm>
              <a:off x="31834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4" name="Shape 254"/>
            <p:cNvSpPr/>
            <p:nvPr/>
          </p:nvSpPr>
          <p:spPr>
            <a:xfrm>
              <a:off x="34120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255" name="Shape 255"/>
          <p:cNvGrpSpPr/>
          <p:nvPr/>
        </p:nvGrpSpPr>
        <p:grpSpPr>
          <a:xfrm>
            <a:off x="4259900" y="3864925"/>
            <a:ext cx="390900" cy="162300"/>
            <a:chOff x="3183475" y="2459400"/>
            <a:chExt cx="390900" cy="162300"/>
          </a:xfrm>
        </p:grpSpPr>
        <p:cxnSp>
          <p:nvCxnSpPr>
            <p:cNvPr id="256" name="Shape 256"/>
            <p:cNvCxnSpPr/>
            <p:nvPr/>
          </p:nvCxnSpPr>
          <p:spPr>
            <a:xfrm>
              <a:off x="3264625" y="2535600"/>
              <a:ext cx="228600" cy="0"/>
            </a:xfrm>
            <a:prstGeom prst="straightConnector1">
              <a:avLst/>
            </a:prstGeom>
            <a:noFill/>
            <a:ln cap="flat" cmpd="sng" w="19050">
              <a:solidFill>
                <a:srgbClr val="000000"/>
              </a:solidFill>
              <a:prstDash val="solid"/>
              <a:round/>
              <a:headEnd len="lg" w="lg" type="none"/>
              <a:tailEnd len="lg" w="lg" type="none"/>
            </a:ln>
          </p:spPr>
        </p:cxnSp>
        <p:sp>
          <p:nvSpPr>
            <p:cNvPr id="257" name="Shape 257"/>
            <p:cNvSpPr/>
            <p:nvPr/>
          </p:nvSpPr>
          <p:spPr>
            <a:xfrm>
              <a:off x="31834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8" name="Shape 258"/>
            <p:cNvSpPr/>
            <p:nvPr/>
          </p:nvSpPr>
          <p:spPr>
            <a:xfrm>
              <a:off x="34120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259" name="Shape 259"/>
          <p:cNvGrpSpPr/>
          <p:nvPr/>
        </p:nvGrpSpPr>
        <p:grpSpPr>
          <a:xfrm>
            <a:off x="4654248" y="1959925"/>
            <a:ext cx="238500" cy="162300"/>
            <a:chOff x="4640900" y="3636325"/>
            <a:chExt cx="238500" cy="162300"/>
          </a:xfrm>
        </p:grpSpPr>
        <p:cxnSp>
          <p:nvCxnSpPr>
            <p:cNvPr id="260" name="Shape 260"/>
            <p:cNvCxnSpPr/>
            <p:nvPr/>
          </p:nvCxnSpPr>
          <p:spPr>
            <a:xfrm>
              <a:off x="4640900" y="3717475"/>
              <a:ext cx="162300" cy="0"/>
            </a:xfrm>
            <a:prstGeom prst="straightConnector1">
              <a:avLst/>
            </a:prstGeom>
            <a:noFill/>
            <a:ln cap="flat" cmpd="sng" w="19050">
              <a:solidFill>
                <a:srgbClr val="434343"/>
              </a:solidFill>
              <a:prstDash val="solid"/>
              <a:round/>
              <a:headEnd len="lg" w="lg" type="none"/>
              <a:tailEnd len="lg" w="lg" type="none"/>
            </a:ln>
          </p:spPr>
        </p:cxnSp>
        <p:sp>
          <p:nvSpPr>
            <p:cNvPr id="261" name="Shape 261"/>
            <p:cNvSpPr/>
            <p:nvPr/>
          </p:nvSpPr>
          <p:spPr>
            <a:xfrm>
              <a:off x="4717100" y="3636325"/>
              <a:ext cx="162300" cy="162300"/>
            </a:xfrm>
            <a:prstGeom prst="ellipse">
              <a:avLst/>
            </a:prstGeom>
            <a:solidFill>
              <a:srgbClr val="6AA84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262" name="Shape 262"/>
          <p:cNvSpPr txBox="1"/>
          <p:nvPr>
            <p:ph idx="4294967295" type="title"/>
          </p:nvPr>
        </p:nvSpPr>
        <p:spPr>
          <a:xfrm>
            <a:off x="586450" y="193975"/>
            <a:ext cx="7975500" cy="857400"/>
          </a:xfrm>
          <a:prstGeom prst="rect">
            <a:avLst/>
          </a:prstGeom>
        </p:spPr>
        <p:txBody>
          <a:bodyPr anchorCtr="0" anchor="b" bIns="91425" lIns="91425" rIns="91425" tIns="91425">
            <a:noAutofit/>
          </a:bodyPr>
          <a:lstStyle/>
          <a:p>
            <a:pPr lvl="0" rtl="0">
              <a:spcBef>
                <a:spcPts val="0"/>
              </a:spcBef>
              <a:buNone/>
            </a:pPr>
            <a:r>
              <a:rPr lang="en"/>
              <a:t>Version Control</a:t>
            </a:r>
          </a:p>
        </p:txBody>
      </p:sp>
      <p:cxnSp>
        <p:nvCxnSpPr>
          <p:cNvPr id="263" name="Shape 263"/>
          <p:cNvCxnSpPr/>
          <p:nvPr/>
        </p:nvCxnSpPr>
        <p:spPr>
          <a:xfrm flipH="1">
            <a:off x="4772000" y="2559422"/>
            <a:ext cx="900" cy="809100"/>
          </a:xfrm>
          <a:prstGeom prst="straightConnector1">
            <a:avLst/>
          </a:prstGeom>
          <a:noFill/>
          <a:ln cap="flat" cmpd="sng" w="38100">
            <a:solidFill>
              <a:srgbClr val="000000"/>
            </a:solidFill>
            <a:prstDash val="solid"/>
            <a:round/>
            <a:headEnd len="lg" w="lg" type="triangle"/>
            <a:tailEnd len="lg" w="lg" type="none"/>
          </a:ln>
        </p:spPr>
      </p:cxnSp>
      <p:grpSp>
        <p:nvGrpSpPr>
          <p:cNvPr id="264" name="Shape 264"/>
          <p:cNvGrpSpPr/>
          <p:nvPr/>
        </p:nvGrpSpPr>
        <p:grpSpPr>
          <a:xfrm>
            <a:off x="4264450" y="4107100"/>
            <a:ext cx="390900" cy="162300"/>
            <a:chOff x="3183475" y="2459400"/>
            <a:chExt cx="390900" cy="162300"/>
          </a:xfrm>
        </p:grpSpPr>
        <p:cxnSp>
          <p:nvCxnSpPr>
            <p:cNvPr id="265" name="Shape 265"/>
            <p:cNvCxnSpPr/>
            <p:nvPr/>
          </p:nvCxnSpPr>
          <p:spPr>
            <a:xfrm>
              <a:off x="3264625" y="2535600"/>
              <a:ext cx="228600" cy="0"/>
            </a:xfrm>
            <a:prstGeom prst="straightConnector1">
              <a:avLst/>
            </a:prstGeom>
            <a:noFill/>
            <a:ln cap="flat" cmpd="sng" w="19050">
              <a:solidFill>
                <a:srgbClr val="000000"/>
              </a:solidFill>
              <a:prstDash val="solid"/>
              <a:round/>
              <a:headEnd len="lg" w="lg" type="none"/>
              <a:tailEnd len="lg" w="lg" type="none"/>
            </a:ln>
          </p:spPr>
        </p:cxnSp>
        <p:sp>
          <p:nvSpPr>
            <p:cNvPr id="266" name="Shape 266"/>
            <p:cNvSpPr/>
            <p:nvPr/>
          </p:nvSpPr>
          <p:spPr>
            <a:xfrm>
              <a:off x="31834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7" name="Shape 267"/>
            <p:cNvSpPr/>
            <p:nvPr/>
          </p:nvSpPr>
          <p:spPr>
            <a:xfrm>
              <a:off x="34120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268" name="Shape 268"/>
          <p:cNvGrpSpPr/>
          <p:nvPr/>
        </p:nvGrpSpPr>
        <p:grpSpPr>
          <a:xfrm>
            <a:off x="4645450" y="4107100"/>
            <a:ext cx="238500" cy="162300"/>
            <a:chOff x="4640900" y="3636325"/>
            <a:chExt cx="238500" cy="162300"/>
          </a:xfrm>
        </p:grpSpPr>
        <p:cxnSp>
          <p:nvCxnSpPr>
            <p:cNvPr id="269" name="Shape 269"/>
            <p:cNvCxnSpPr/>
            <p:nvPr/>
          </p:nvCxnSpPr>
          <p:spPr>
            <a:xfrm>
              <a:off x="4640900" y="3717475"/>
              <a:ext cx="162300" cy="0"/>
            </a:xfrm>
            <a:prstGeom prst="straightConnector1">
              <a:avLst/>
            </a:prstGeom>
            <a:noFill/>
            <a:ln cap="flat" cmpd="sng" w="19050">
              <a:solidFill>
                <a:srgbClr val="434343"/>
              </a:solidFill>
              <a:prstDash val="solid"/>
              <a:round/>
              <a:headEnd len="lg" w="lg" type="none"/>
              <a:tailEnd len="lg" w="lg" type="none"/>
            </a:ln>
          </p:spPr>
        </p:cxnSp>
        <p:sp>
          <p:nvSpPr>
            <p:cNvPr id="270" name="Shape 270"/>
            <p:cNvSpPr/>
            <p:nvPr/>
          </p:nvSpPr>
          <p:spPr>
            <a:xfrm>
              <a:off x="4717100" y="3636325"/>
              <a:ext cx="162300" cy="162300"/>
            </a:xfrm>
            <a:prstGeom prst="ellipse">
              <a:avLst/>
            </a:prstGeom>
            <a:solidFill>
              <a:srgbClr val="6AA84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sp>
        <p:nvSpPr>
          <p:cNvPr id="275" name="Shape 275"/>
          <p:cNvSpPr txBox="1"/>
          <p:nvPr>
            <p:ph type="title"/>
          </p:nvPr>
        </p:nvSpPr>
        <p:spPr>
          <a:xfrm>
            <a:off x="893700" y="206000"/>
            <a:ext cx="75738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How Git Works Locally - Branching</a:t>
            </a:r>
          </a:p>
        </p:txBody>
      </p:sp>
      <p:grpSp>
        <p:nvGrpSpPr>
          <p:cNvPr id="276" name="Shape 276"/>
          <p:cNvGrpSpPr/>
          <p:nvPr/>
        </p:nvGrpSpPr>
        <p:grpSpPr>
          <a:xfrm>
            <a:off x="2746016" y="2001923"/>
            <a:ext cx="1642209" cy="708618"/>
            <a:chOff x="3183475" y="2459400"/>
            <a:chExt cx="390900" cy="162300"/>
          </a:xfrm>
        </p:grpSpPr>
        <p:cxnSp>
          <p:nvCxnSpPr>
            <p:cNvPr id="277" name="Shape 277"/>
            <p:cNvCxnSpPr/>
            <p:nvPr/>
          </p:nvCxnSpPr>
          <p:spPr>
            <a:xfrm>
              <a:off x="3264625" y="2535600"/>
              <a:ext cx="228600" cy="0"/>
            </a:xfrm>
            <a:prstGeom prst="straightConnector1">
              <a:avLst/>
            </a:prstGeom>
            <a:noFill/>
            <a:ln cap="flat" cmpd="sng" w="19050">
              <a:solidFill>
                <a:srgbClr val="000000"/>
              </a:solidFill>
              <a:prstDash val="solid"/>
              <a:round/>
              <a:headEnd len="lg" w="lg" type="none"/>
              <a:tailEnd len="lg" w="lg" type="none"/>
            </a:ln>
          </p:spPr>
        </p:cxnSp>
        <p:sp>
          <p:nvSpPr>
            <p:cNvPr id="278" name="Shape 278"/>
            <p:cNvSpPr/>
            <p:nvPr/>
          </p:nvSpPr>
          <p:spPr>
            <a:xfrm>
              <a:off x="31834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9" name="Shape 279"/>
            <p:cNvSpPr/>
            <p:nvPr/>
          </p:nvSpPr>
          <p:spPr>
            <a:xfrm>
              <a:off x="34120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280" name="Shape 280"/>
          <p:cNvGrpSpPr/>
          <p:nvPr/>
        </p:nvGrpSpPr>
        <p:grpSpPr>
          <a:xfrm>
            <a:off x="4346544" y="2001947"/>
            <a:ext cx="1001962" cy="708618"/>
            <a:chOff x="4640900" y="3636325"/>
            <a:chExt cx="238500" cy="162300"/>
          </a:xfrm>
        </p:grpSpPr>
        <p:cxnSp>
          <p:nvCxnSpPr>
            <p:cNvPr id="281" name="Shape 281"/>
            <p:cNvCxnSpPr/>
            <p:nvPr/>
          </p:nvCxnSpPr>
          <p:spPr>
            <a:xfrm>
              <a:off x="4640900" y="3717475"/>
              <a:ext cx="162300" cy="0"/>
            </a:xfrm>
            <a:prstGeom prst="straightConnector1">
              <a:avLst/>
            </a:prstGeom>
            <a:noFill/>
            <a:ln cap="flat" cmpd="sng" w="19050">
              <a:solidFill>
                <a:srgbClr val="434343"/>
              </a:solidFill>
              <a:prstDash val="solid"/>
              <a:round/>
              <a:headEnd len="lg" w="lg" type="none"/>
              <a:tailEnd len="lg" w="lg" type="none"/>
            </a:ln>
          </p:spPr>
        </p:cxnSp>
        <p:sp>
          <p:nvSpPr>
            <p:cNvPr id="282" name="Shape 282"/>
            <p:cNvSpPr/>
            <p:nvPr/>
          </p:nvSpPr>
          <p:spPr>
            <a:xfrm>
              <a:off x="4717100" y="3636325"/>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283" name="Shape 283"/>
          <p:cNvGrpSpPr/>
          <p:nvPr/>
        </p:nvGrpSpPr>
        <p:grpSpPr>
          <a:xfrm>
            <a:off x="2765132" y="3059278"/>
            <a:ext cx="1642209" cy="708618"/>
            <a:chOff x="3183475" y="2459400"/>
            <a:chExt cx="390900" cy="162300"/>
          </a:xfrm>
        </p:grpSpPr>
        <p:cxnSp>
          <p:nvCxnSpPr>
            <p:cNvPr id="284" name="Shape 284"/>
            <p:cNvCxnSpPr/>
            <p:nvPr/>
          </p:nvCxnSpPr>
          <p:spPr>
            <a:xfrm>
              <a:off x="3264625" y="2535600"/>
              <a:ext cx="228600" cy="0"/>
            </a:xfrm>
            <a:prstGeom prst="straightConnector1">
              <a:avLst/>
            </a:prstGeom>
            <a:noFill/>
            <a:ln cap="flat" cmpd="sng" w="19050">
              <a:solidFill>
                <a:srgbClr val="000000"/>
              </a:solidFill>
              <a:prstDash val="solid"/>
              <a:round/>
              <a:headEnd len="lg" w="lg" type="none"/>
              <a:tailEnd len="lg" w="lg" type="none"/>
            </a:ln>
          </p:spPr>
        </p:cxnSp>
        <p:sp>
          <p:nvSpPr>
            <p:cNvPr id="285" name="Shape 285"/>
            <p:cNvSpPr/>
            <p:nvPr/>
          </p:nvSpPr>
          <p:spPr>
            <a:xfrm>
              <a:off x="31834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6" name="Shape 286"/>
            <p:cNvSpPr/>
            <p:nvPr/>
          </p:nvSpPr>
          <p:spPr>
            <a:xfrm>
              <a:off x="34120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287" name="Shape 287"/>
          <p:cNvGrpSpPr/>
          <p:nvPr/>
        </p:nvGrpSpPr>
        <p:grpSpPr>
          <a:xfrm>
            <a:off x="4365660" y="3059302"/>
            <a:ext cx="1001962" cy="708618"/>
            <a:chOff x="4640900" y="3636325"/>
            <a:chExt cx="238500" cy="162300"/>
          </a:xfrm>
        </p:grpSpPr>
        <p:cxnSp>
          <p:nvCxnSpPr>
            <p:cNvPr id="288" name="Shape 288"/>
            <p:cNvCxnSpPr/>
            <p:nvPr/>
          </p:nvCxnSpPr>
          <p:spPr>
            <a:xfrm>
              <a:off x="4640900" y="3717475"/>
              <a:ext cx="162300" cy="0"/>
            </a:xfrm>
            <a:prstGeom prst="straightConnector1">
              <a:avLst/>
            </a:prstGeom>
            <a:noFill/>
            <a:ln cap="flat" cmpd="sng" w="19050">
              <a:solidFill>
                <a:srgbClr val="434343"/>
              </a:solidFill>
              <a:prstDash val="solid"/>
              <a:round/>
              <a:headEnd len="lg" w="lg" type="none"/>
              <a:tailEnd len="lg" w="lg" type="none"/>
            </a:ln>
          </p:spPr>
        </p:cxnSp>
        <p:sp>
          <p:nvSpPr>
            <p:cNvPr id="289" name="Shape 289"/>
            <p:cNvSpPr/>
            <p:nvPr/>
          </p:nvSpPr>
          <p:spPr>
            <a:xfrm>
              <a:off x="4717100" y="3636325"/>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290" name="Shape 290"/>
          <p:cNvSpPr/>
          <p:nvPr/>
        </p:nvSpPr>
        <p:spPr>
          <a:xfrm>
            <a:off x="5674266" y="2001948"/>
            <a:ext cx="681900" cy="708600"/>
          </a:xfrm>
          <a:prstGeom prst="ellipse">
            <a:avLst/>
          </a:prstGeom>
          <a:solidFill>
            <a:srgbClr val="6AA84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91" name="Shape 291"/>
          <p:cNvCxnSpPr>
            <a:stCxn id="282" idx="6"/>
            <a:endCxn id="290" idx="2"/>
          </p:cNvCxnSpPr>
          <p:nvPr/>
        </p:nvCxnSpPr>
        <p:spPr>
          <a:xfrm>
            <a:off x="5348506" y="2356256"/>
            <a:ext cx="325800" cy="0"/>
          </a:xfrm>
          <a:prstGeom prst="straightConnector1">
            <a:avLst/>
          </a:prstGeom>
          <a:noFill/>
          <a:ln cap="flat" cmpd="sng" w="28575">
            <a:solidFill>
              <a:srgbClr val="000000"/>
            </a:solidFill>
            <a:prstDash val="solid"/>
            <a:round/>
            <a:headEnd len="lg" w="lg" type="none"/>
            <a:tailEnd len="lg" w="lg" type="none"/>
          </a:ln>
        </p:spPr>
      </p:cxnSp>
      <p:sp>
        <p:nvSpPr>
          <p:cNvPr id="292" name="Shape 292"/>
          <p:cNvSpPr/>
          <p:nvPr/>
        </p:nvSpPr>
        <p:spPr>
          <a:xfrm>
            <a:off x="5716141" y="3059273"/>
            <a:ext cx="681900" cy="7086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93" name="Shape 293"/>
          <p:cNvCxnSpPr>
            <a:stCxn id="289" idx="6"/>
            <a:endCxn id="292" idx="2"/>
          </p:cNvCxnSpPr>
          <p:nvPr/>
        </p:nvCxnSpPr>
        <p:spPr>
          <a:xfrm>
            <a:off x="5367622" y="3413611"/>
            <a:ext cx="348600" cy="0"/>
          </a:xfrm>
          <a:prstGeom prst="straightConnector1">
            <a:avLst/>
          </a:prstGeom>
          <a:noFill/>
          <a:ln cap="flat" cmpd="sng" w="28575">
            <a:solidFill>
              <a:srgbClr val="000000"/>
            </a:solidFill>
            <a:prstDash val="solid"/>
            <a:round/>
            <a:headEnd len="lg" w="lg" type="none"/>
            <a:tailEnd len="lg" w="lg"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type="title"/>
          </p:nvPr>
        </p:nvSpPr>
        <p:spPr>
          <a:xfrm>
            <a:off x="3581825" y="3835975"/>
            <a:ext cx="1383000" cy="384300"/>
          </a:xfrm>
          <a:prstGeom prst="rect">
            <a:avLst/>
          </a:prstGeom>
        </p:spPr>
        <p:txBody>
          <a:bodyPr anchorCtr="0" anchor="b" bIns="91425" lIns="91425" rIns="91425" tIns="91425">
            <a:noAutofit/>
          </a:bodyPr>
          <a:lstStyle/>
          <a:p>
            <a:pPr lvl="0" rtl="0">
              <a:spcBef>
                <a:spcPts val="0"/>
              </a:spcBef>
              <a:buNone/>
            </a:pPr>
            <a:r>
              <a:rPr lang="en" sz="2400">
                <a:solidFill>
                  <a:srgbClr val="000000"/>
                </a:solidFill>
                <a:latin typeface="Consolas"/>
                <a:ea typeface="Consolas"/>
                <a:cs typeface="Consolas"/>
                <a:sym typeface="Consolas"/>
              </a:rPr>
              <a:t>git add</a:t>
            </a:r>
          </a:p>
        </p:txBody>
      </p:sp>
      <p:sp>
        <p:nvSpPr>
          <p:cNvPr id="299" name="Shape 299"/>
          <p:cNvSpPr txBox="1"/>
          <p:nvPr>
            <p:ph type="title"/>
          </p:nvPr>
        </p:nvSpPr>
        <p:spPr>
          <a:xfrm>
            <a:off x="893700" y="206000"/>
            <a:ext cx="70914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How Git Works Locally - Adding</a:t>
            </a:r>
          </a:p>
        </p:txBody>
      </p:sp>
      <p:cxnSp>
        <p:nvCxnSpPr>
          <p:cNvPr id="300" name="Shape 300"/>
          <p:cNvCxnSpPr/>
          <p:nvPr/>
        </p:nvCxnSpPr>
        <p:spPr>
          <a:xfrm>
            <a:off x="2593062" y="1972387"/>
            <a:ext cx="1050300" cy="606300"/>
          </a:xfrm>
          <a:prstGeom prst="straightConnector1">
            <a:avLst/>
          </a:prstGeom>
          <a:noFill/>
          <a:ln cap="flat" cmpd="sng" w="19050">
            <a:solidFill>
              <a:schemeClr val="dk2"/>
            </a:solidFill>
            <a:prstDash val="solid"/>
            <a:round/>
            <a:headEnd len="lg" w="lg" type="none"/>
            <a:tailEnd len="lg" w="lg" type="triangle"/>
          </a:ln>
        </p:spPr>
      </p:cxnSp>
      <p:cxnSp>
        <p:nvCxnSpPr>
          <p:cNvPr id="301" name="Shape 301"/>
          <p:cNvCxnSpPr/>
          <p:nvPr/>
        </p:nvCxnSpPr>
        <p:spPr>
          <a:xfrm>
            <a:off x="2549862" y="3141212"/>
            <a:ext cx="919200" cy="0"/>
          </a:xfrm>
          <a:prstGeom prst="straightConnector1">
            <a:avLst/>
          </a:prstGeom>
          <a:noFill/>
          <a:ln cap="flat" cmpd="sng" w="19050">
            <a:solidFill>
              <a:schemeClr val="dk2"/>
            </a:solidFill>
            <a:prstDash val="solid"/>
            <a:round/>
            <a:headEnd len="lg" w="lg" type="none"/>
            <a:tailEnd len="lg" w="lg" type="triangle"/>
          </a:ln>
        </p:spPr>
      </p:cxnSp>
      <p:cxnSp>
        <p:nvCxnSpPr>
          <p:cNvPr id="302" name="Shape 302"/>
          <p:cNvCxnSpPr/>
          <p:nvPr/>
        </p:nvCxnSpPr>
        <p:spPr>
          <a:xfrm>
            <a:off x="4637444" y="2976832"/>
            <a:ext cx="762000" cy="0"/>
          </a:xfrm>
          <a:prstGeom prst="straightConnector1">
            <a:avLst/>
          </a:prstGeom>
          <a:noFill/>
          <a:ln cap="flat" cmpd="sng" w="19050">
            <a:solidFill>
              <a:schemeClr val="dk2"/>
            </a:solidFill>
            <a:prstDash val="solid"/>
            <a:round/>
            <a:headEnd len="lg" w="lg" type="none"/>
            <a:tailEnd len="lg" w="lg" type="triangle"/>
          </a:ln>
        </p:spPr>
      </p:cxnSp>
      <p:grpSp>
        <p:nvGrpSpPr>
          <p:cNvPr id="303" name="Shape 303"/>
          <p:cNvGrpSpPr/>
          <p:nvPr/>
        </p:nvGrpSpPr>
        <p:grpSpPr>
          <a:xfrm>
            <a:off x="1605000" y="1299327"/>
            <a:ext cx="5933996" cy="3576302"/>
            <a:chOff x="1605000" y="1299327"/>
            <a:chExt cx="5933996" cy="3576302"/>
          </a:xfrm>
        </p:grpSpPr>
        <p:pic>
          <p:nvPicPr>
            <p:cNvPr id="304" name="Shape 304"/>
            <p:cNvPicPr preferRelativeResize="0"/>
            <p:nvPr/>
          </p:nvPicPr>
          <p:blipFill>
            <a:blip r:embed="rId3">
              <a:alphaModFix/>
            </a:blip>
            <a:stretch>
              <a:fillRect/>
            </a:stretch>
          </p:blipFill>
          <p:spPr>
            <a:xfrm>
              <a:off x="3617251" y="2595112"/>
              <a:ext cx="1009500" cy="804438"/>
            </a:xfrm>
            <a:prstGeom prst="rect">
              <a:avLst/>
            </a:prstGeom>
            <a:noFill/>
            <a:ln>
              <a:noFill/>
            </a:ln>
          </p:spPr>
        </p:pic>
        <p:grpSp>
          <p:nvGrpSpPr>
            <p:cNvPr id="305" name="Shape 305"/>
            <p:cNvGrpSpPr/>
            <p:nvPr/>
          </p:nvGrpSpPr>
          <p:grpSpPr>
            <a:xfrm>
              <a:off x="1605000" y="1299327"/>
              <a:ext cx="5933996" cy="3576302"/>
              <a:chOff x="553062" y="1265502"/>
              <a:chExt cx="5933996" cy="3576302"/>
            </a:xfrm>
          </p:grpSpPr>
          <p:sp>
            <p:nvSpPr>
              <p:cNvPr id="306" name="Shape 306"/>
              <p:cNvSpPr/>
              <p:nvPr/>
            </p:nvSpPr>
            <p:spPr>
              <a:xfrm rot="2401710">
                <a:off x="3246281" y="2736052"/>
                <a:ext cx="270097" cy="270097"/>
              </a:xfrm>
              <a:prstGeom prst="irregularSeal2">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307" name="Shape 307"/>
              <p:cNvGrpSpPr/>
              <p:nvPr/>
            </p:nvGrpSpPr>
            <p:grpSpPr>
              <a:xfrm>
                <a:off x="4493920" y="1934316"/>
                <a:ext cx="1993139" cy="2238492"/>
                <a:chOff x="2482183" y="1282925"/>
                <a:chExt cx="4257025" cy="4294881"/>
              </a:xfrm>
            </p:grpSpPr>
            <p:sp>
              <p:nvSpPr>
                <p:cNvPr id="308" name="Shape 308"/>
                <p:cNvSpPr/>
                <p:nvPr/>
              </p:nvSpPr>
              <p:spPr>
                <a:xfrm>
                  <a:off x="2984975" y="19687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9" name="Shape 309"/>
                <p:cNvSpPr/>
                <p:nvPr/>
              </p:nvSpPr>
              <p:spPr>
                <a:xfrm>
                  <a:off x="3501525" y="1968725"/>
                  <a:ext cx="1483500" cy="19233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0" name="Shape 310"/>
                <p:cNvSpPr/>
                <p:nvPr/>
              </p:nvSpPr>
              <p:spPr>
                <a:xfrm>
                  <a:off x="2984974" y="12829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1" name="Shape 311"/>
                <p:cNvSpPr/>
                <p:nvPr/>
              </p:nvSpPr>
              <p:spPr>
                <a:xfrm flipH="1" rot="5400000">
                  <a:off x="3593050" y="26808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12" name="Shape 312"/>
                <p:cNvCxnSpPr/>
                <p:nvPr/>
              </p:nvCxnSpPr>
              <p:spPr>
                <a:xfrm flipH="1">
                  <a:off x="2984975" y="3894625"/>
                  <a:ext cx="516900" cy="692700"/>
                </a:xfrm>
                <a:prstGeom prst="straightConnector1">
                  <a:avLst/>
                </a:prstGeom>
                <a:noFill/>
                <a:ln cap="flat" cmpd="sng" w="19050">
                  <a:solidFill>
                    <a:srgbClr val="000000"/>
                  </a:solidFill>
                  <a:prstDash val="solid"/>
                  <a:round/>
                  <a:headEnd len="lg" w="lg" type="none"/>
                  <a:tailEnd len="lg" w="lg" type="none"/>
                </a:ln>
              </p:spPr>
            </p:cxnSp>
            <p:sp>
              <p:nvSpPr>
                <p:cNvPr id="313" name="Shape 313"/>
                <p:cNvSpPr/>
                <p:nvPr/>
              </p:nvSpPr>
              <p:spPr>
                <a:xfrm flipH="1" rot="5400000">
                  <a:off x="4098200" y="25409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4" name="Shape 314"/>
                <p:cNvSpPr/>
                <p:nvPr/>
              </p:nvSpPr>
              <p:spPr>
                <a:xfrm flipH="1" rot="5400000">
                  <a:off x="969615" y="3564056"/>
                  <a:ext cx="3609000" cy="418500"/>
                </a:xfrm>
                <a:prstGeom prst="parallelogram">
                  <a:avLst>
                    <a:gd fmla="val 271302"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5" name="Shape 315"/>
                <p:cNvSpPr/>
                <p:nvPr/>
              </p:nvSpPr>
              <p:spPr>
                <a:xfrm rot="-5400000">
                  <a:off x="2342251" y="4023500"/>
                  <a:ext cx="418500" cy="26100"/>
                </a:xfrm>
                <a:prstGeom prst="round2SameRect">
                  <a:avLst>
                    <a:gd fmla="val 2702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6" name="Shape 316"/>
                <p:cNvSpPr/>
                <p:nvPr/>
              </p:nvSpPr>
              <p:spPr>
                <a:xfrm rot="-5400000">
                  <a:off x="2404483" y="4008200"/>
                  <a:ext cx="212100" cy="56700"/>
                </a:xfrm>
                <a:prstGeom prst="round2SameRect">
                  <a:avLst>
                    <a:gd fmla="val 3920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7" name="Shape 317"/>
                <p:cNvSpPr/>
                <p:nvPr/>
              </p:nvSpPr>
              <p:spPr>
                <a:xfrm>
                  <a:off x="4984550" y="40854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18" name="Shape 318"/>
                <p:cNvCxnSpPr>
                  <a:stCxn id="317" idx="0"/>
                </p:cNvCxnSpPr>
                <p:nvPr/>
              </p:nvCxnSpPr>
              <p:spPr>
                <a:xfrm flipH="1" rot="10800000">
                  <a:off x="4984550" y="3392425"/>
                  <a:ext cx="506700" cy="693000"/>
                </a:xfrm>
                <a:prstGeom prst="straightConnector1">
                  <a:avLst/>
                </a:prstGeom>
                <a:noFill/>
                <a:ln cap="flat" cmpd="sng" w="19050">
                  <a:solidFill>
                    <a:srgbClr val="000000"/>
                  </a:solidFill>
                  <a:prstDash val="solid"/>
                  <a:round/>
                  <a:headEnd len="lg" w="lg" type="none"/>
                  <a:tailEnd len="lg" w="lg" type="none"/>
                </a:ln>
              </p:spPr>
            </p:cxnSp>
            <p:sp>
              <p:nvSpPr>
                <p:cNvPr id="319" name="Shape 319"/>
                <p:cNvSpPr/>
                <p:nvPr/>
              </p:nvSpPr>
              <p:spPr>
                <a:xfrm rot="1089356">
                  <a:off x="5073177" y="35422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0" name="Shape 320"/>
                <p:cNvSpPr/>
                <p:nvPr/>
              </p:nvSpPr>
              <p:spPr>
                <a:xfrm rot="1089208">
                  <a:off x="5156993" y="35815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21" name="Shape 321"/>
                <p:cNvCxnSpPr/>
                <p:nvPr/>
              </p:nvCxnSpPr>
              <p:spPr>
                <a:xfrm flipH="1" rot="10800000">
                  <a:off x="5239675" y="34853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322" name="Shape 322"/>
                <p:cNvCxnSpPr/>
                <p:nvPr/>
              </p:nvCxnSpPr>
              <p:spPr>
                <a:xfrm flipH="1" rot="10800000">
                  <a:off x="5412250" y="35187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323" name="Shape 323"/>
                <p:cNvCxnSpPr/>
                <p:nvPr/>
              </p:nvCxnSpPr>
              <p:spPr>
                <a:xfrm flipH="1" rot="10800000">
                  <a:off x="5588575" y="35489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324" name="Shape 324"/>
                <p:cNvCxnSpPr/>
                <p:nvPr/>
              </p:nvCxnSpPr>
              <p:spPr>
                <a:xfrm flipH="1" rot="10800000">
                  <a:off x="6256375" y="37178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325" name="Shape 325"/>
                <p:cNvCxnSpPr/>
                <p:nvPr/>
              </p:nvCxnSpPr>
              <p:spPr>
                <a:xfrm flipH="1" rot="10800000">
                  <a:off x="6098800" y="36802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326" name="Shape 326"/>
                <p:cNvCxnSpPr/>
                <p:nvPr/>
              </p:nvCxnSpPr>
              <p:spPr>
                <a:xfrm flipH="1" rot="10800000">
                  <a:off x="5933744" y="36463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327" name="Shape 327"/>
                <p:cNvCxnSpPr>
                  <a:stCxn id="320" idx="2"/>
                </p:cNvCxnSpPr>
                <p:nvPr/>
              </p:nvCxnSpPr>
              <p:spPr>
                <a:xfrm flipH="1" rot="10800000">
                  <a:off x="5751725" y="3600339"/>
                  <a:ext cx="220500" cy="670500"/>
                </a:xfrm>
                <a:prstGeom prst="straightConnector1">
                  <a:avLst/>
                </a:prstGeom>
                <a:noFill/>
                <a:ln cap="flat" cmpd="sng" w="19050">
                  <a:solidFill>
                    <a:srgbClr val="000000"/>
                  </a:solidFill>
                  <a:prstDash val="solid"/>
                  <a:round/>
                  <a:headEnd len="lg" w="lg" type="none"/>
                  <a:tailEnd len="lg" w="lg" type="none"/>
                </a:ln>
              </p:spPr>
            </p:cxnSp>
            <p:cxnSp>
              <p:nvCxnSpPr>
                <p:cNvPr id="328" name="Shape 328"/>
                <p:cNvCxnSpPr/>
                <p:nvPr/>
              </p:nvCxnSpPr>
              <p:spPr>
                <a:xfrm>
                  <a:off x="5229580" y="38418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329" name="Shape 329"/>
                <p:cNvCxnSpPr/>
                <p:nvPr/>
              </p:nvCxnSpPr>
              <p:spPr>
                <a:xfrm>
                  <a:off x="5158298" y="39405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330" name="Shape 330"/>
                <p:cNvCxnSpPr>
                  <a:endCxn id="320" idx="3"/>
                </p:cNvCxnSpPr>
                <p:nvPr/>
              </p:nvCxnSpPr>
              <p:spPr>
                <a:xfrm>
                  <a:off x="5293099" y="3746002"/>
                  <a:ext cx="1121400" cy="370200"/>
                </a:xfrm>
                <a:prstGeom prst="straightConnector1">
                  <a:avLst/>
                </a:prstGeom>
                <a:noFill/>
                <a:ln cap="flat" cmpd="sng" w="19050">
                  <a:solidFill>
                    <a:srgbClr val="000000"/>
                  </a:solidFill>
                  <a:prstDash val="solid"/>
                  <a:round/>
                  <a:headEnd len="lg" w="lg" type="none"/>
                  <a:tailEnd len="lg" w="lg" type="none"/>
                </a:ln>
              </p:spPr>
            </p:cxnSp>
            <p:cxnSp>
              <p:nvCxnSpPr>
                <p:cNvPr id="331" name="Shape 331"/>
                <p:cNvCxnSpPr/>
                <p:nvPr/>
              </p:nvCxnSpPr>
              <p:spPr>
                <a:xfrm>
                  <a:off x="5355718" y="36669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332" name="Shape 332"/>
                <p:cNvCxnSpPr/>
                <p:nvPr/>
              </p:nvCxnSpPr>
              <p:spPr>
                <a:xfrm>
                  <a:off x="5412575" y="35962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333" name="Shape 333"/>
                <p:cNvCxnSpPr/>
                <p:nvPr/>
              </p:nvCxnSpPr>
              <p:spPr>
                <a:xfrm>
                  <a:off x="5451843" y="35407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334" name="Shape 334"/>
                <p:cNvCxnSpPr/>
                <p:nvPr/>
              </p:nvCxnSpPr>
              <p:spPr>
                <a:xfrm>
                  <a:off x="5484189" y="3488263"/>
                  <a:ext cx="943800" cy="313500"/>
                </a:xfrm>
                <a:prstGeom prst="straightConnector1">
                  <a:avLst/>
                </a:prstGeom>
                <a:noFill/>
                <a:ln cap="flat" cmpd="sng" w="19050">
                  <a:solidFill>
                    <a:srgbClr val="000000"/>
                  </a:solidFill>
                  <a:prstDash val="solid"/>
                  <a:round/>
                  <a:headEnd len="lg" w="lg" type="none"/>
                  <a:tailEnd len="lg" w="lg" type="none"/>
                </a:ln>
              </p:spPr>
            </p:cxnSp>
            <p:sp>
              <p:nvSpPr>
                <p:cNvPr id="335" name="Shape 335"/>
                <p:cNvSpPr/>
                <p:nvPr/>
              </p:nvSpPr>
              <p:spPr>
                <a:xfrm rot="-3232568">
                  <a:off x="4962157" y="21109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6" name="Shape 336"/>
                <p:cNvSpPr/>
                <p:nvPr/>
              </p:nvSpPr>
              <p:spPr>
                <a:xfrm rot="-3232491">
                  <a:off x="4931672" y="23557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7" name="Shape 337"/>
                <p:cNvSpPr/>
                <p:nvPr/>
              </p:nvSpPr>
              <p:spPr>
                <a:xfrm rot="-3233414">
                  <a:off x="4991864" y="29314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8" name="Shape 338"/>
                <p:cNvSpPr/>
                <p:nvPr/>
              </p:nvSpPr>
              <p:spPr>
                <a:xfrm rot="-3232784">
                  <a:off x="5132923" y="27042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9" name="Shape 339"/>
                <p:cNvSpPr/>
                <p:nvPr/>
              </p:nvSpPr>
              <p:spPr>
                <a:xfrm rot="-3233107">
                  <a:off x="4960537" y="31221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340" name="Shape 340"/>
              <p:cNvGrpSpPr/>
              <p:nvPr/>
            </p:nvGrpSpPr>
            <p:grpSpPr>
              <a:xfrm>
                <a:off x="5002384" y="2465273"/>
                <a:ext cx="563562" cy="696388"/>
                <a:chOff x="2919899" y="465650"/>
                <a:chExt cx="4423565" cy="5466159"/>
              </a:xfrm>
            </p:grpSpPr>
            <p:grpSp>
              <p:nvGrpSpPr>
                <p:cNvPr id="341" name="Shape 341"/>
                <p:cNvGrpSpPr/>
                <p:nvPr/>
              </p:nvGrpSpPr>
              <p:grpSpPr>
                <a:xfrm>
                  <a:off x="3398196" y="2073825"/>
                  <a:ext cx="2751300" cy="3048000"/>
                  <a:chOff x="3398196" y="2073825"/>
                  <a:chExt cx="2751300" cy="3048000"/>
                </a:xfrm>
              </p:grpSpPr>
              <p:cxnSp>
                <p:nvCxnSpPr>
                  <p:cNvPr id="342" name="Shape 342"/>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343" name="Shape 343"/>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344" name="Shape 344"/>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345" name="Shape 345"/>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346" name="Shape 346"/>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347" name="Shape 347"/>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348" name="Shape 348"/>
                <p:cNvGrpSpPr/>
                <p:nvPr/>
              </p:nvGrpSpPr>
              <p:grpSpPr>
                <a:xfrm>
                  <a:off x="2919899" y="1144402"/>
                  <a:ext cx="3769679" cy="4787407"/>
                  <a:chOff x="2919815" y="1139575"/>
                  <a:chExt cx="3773452" cy="4792200"/>
                </a:xfrm>
              </p:grpSpPr>
              <p:cxnSp>
                <p:nvCxnSpPr>
                  <p:cNvPr id="349" name="Shape 349"/>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350" name="Shape 350"/>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351" name="Shape 351"/>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352" name="Shape 352"/>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353" name="Shape 353"/>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FF00"/>
                    </a:solidFill>
                  </a:endParaRPr>
                </a:p>
              </p:txBody>
            </p:sp>
          </p:grpSp>
          <p:grpSp>
            <p:nvGrpSpPr>
              <p:cNvPr id="354" name="Shape 354"/>
              <p:cNvGrpSpPr/>
              <p:nvPr/>
            </p:nvGrpSpPr>
            <p:grpSpPr>
              <a:xfrm>
                <a:off x="5097235" y="2577823"/>
                <a:ext cx="563562" cy="700376"/>
                <a:chOff x="5154784" y="3836873"/>
                <a:chExt cx="563562" cy="700376"/>
              </a:xfrm>
            </p:grpSpPr>
            <p:sp>
              <p:nvSpPr>
                <p:cNvPr id="355" name="Shape 355"/>
                <p:cNvSpPr/>
                <p:nvPr/>
              </p:nvSpPr>
              <p:spPr>
                <a:xfrm>
                  <a:off x="5163653" y="3930950"/>
                  <a:ext cx="463800" cy="6063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grpSp>
              <p:nvGrpSpPr>
                <p:cNvPr id="356" name="Shape 356"/>
                <p:cNvGrpSpPr/>
                <p:nvPr/>
              </p:nvGrpSpPr>
              <p:grpSpPr>
                <a:xfrm>
                  <a:off x="5154784" y="3836873"/>
                  <a:ext cx="563562" cy="696388"/>
                  <a:chOff x="2919899" y="465650"/>
                  <a:chExt cx="4423565" cy="5466159"/>
                </a:xfrm>
              </p:grpSpPr>
              <p:grpSp>
                <p:nvGrpSpPr>
                  <p:cNvPr id="357" name="Shape 357"/>
                  <p:cNvGrpSpPr/>
                  <p:nvPr/>
                </p:nvGrpSpPr>
                <p:grpSpPr>
                  <a:xfrm>
                    <a:off x="3398196" y="2073825"/>
                    <a:ext cx="2751300" cy="3048000"/>
                    <a:chOff x="3398196" y="2073825"/>
                    <a:chExt cx="2751300" cy="3048000"/>
                  </a:xfrm>
                </p:grpSpPr>
                <p:cxnSp>
                  <p:nvCxnSpPr>
                    <p:cNvPr id="358" name="Shape 358"/>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359" name="Shape 359"/>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360" name="Shape 360"/>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361" name="Shape 361"/>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362" name="Shape 362"/>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363" name="Shape 363"/>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364" name="Shape 364"/>
                  <p:cNvGrpSpPr/>
                  <p:nvPr/>
                </p:nvGrpSpPr>
                <p:grpSpPr>
                  <a:xfrm>
                    <a:off x="2919899" y="1144402"/>
                    <a:ext cx="3769679" cy="4787407"/>
                    <a:chOff x="2919815" y="1139575"/>
                    <a:chExt cx="3773452" cy="4792200"/>
                  </a:xfrm>
                </p:grpSpPr>
                <p:cxnSp>
                  <p:nvCxnSpPr>
                    <p:cNvPr id="365" name="Shape 365"/>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366" name="Shape 366"/>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367" name="Shape 367"/>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368" name="Shape 368"/>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369" name="Shape 369"/>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FF00"/>
                      </a:solidFill>
                    </a:endParaRPr>
                  </a:p>
                </p:txBody>
              </p:sp>
            </p:grpSp>
          </p:grpSp>
          <p:sp>
            <p:nvSpPr>
              <p:cNvPr id="370" name="Shape 370"/>
              <p:cNvSpPr/>
              <p:nvPr/>
            </p:nvSpPr>
            <p:spPr>
              <a:xfrm flipH="1" rot="10800000">
                <a:off x="559378" y="2600230"/>
                <a:ext cx="801899" cy="10236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371" name="Shape 371"/>
              <p:cNvGrpSpPr/>
              <p:nvPr/>
            </p:nvGrpSpPr>
            <p:grpSpPr>
              <a:xfrm>
                <a:off x="656859" y="2799684"/>
                <a:ext cx="593730" cy="525034"/>
                <a:chOff x="3398196" y="2073825"/>
                <a:chExt cx="2751300" cy="2432966"/>
              </a:xfrm>
            </p:grpSpPr>
            <p:cxnSp>
              <p:nvCxnSpPr>
                <p:cNvPr id="372" name="Shape 372"/>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373" name="Shape 373"/>
                <p:cNvCxnSpPr/>
                <p:nvPr/>
              </p:nvCxnSpPr>
              <p:spPr>
                <a:xfrm>
                  <a:off x="3398196" y="2683425"/>
                  <a:ext cx="2751300" cy="0"/>
                </a:xfrm>
                <a:prstGeom prst="straightConnector1">
                  <a:avLst/>
                </a:prstGeom>
                <a:noFill/>
                <a:ln cap="flat" cmpd="sng" w="38100">
                  <a:solidFill>
                    <a:srgbClr val="FF0000"/>
                  </a:solidFill>
                  <a:prstDash val="solid"/>
                  <a:round/>
                  <a:headEnd len="lg" w="lg" type="none"/>
                  <a:tailEnd len="lg" w="lg" type="none"/>
                </a:ln>
              </p:spPr>
            </p:cxnSp>
            <p:cxnSp>
              <p:nvCxnSpPr>
                <p:cNvPr id="374" name="Shape 374"/>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375" name="Shape 375"/>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376" name="Shape 376"/>
                <p:cNvCxnSpPr/>
                <p:nvPr/>
              </p:nvCxnSpPr>
              <p:spPr>
                <a:xfrm>
                  <a:off x="3398196" y="4506791"/>
                  <a:ext cx="2751300" cy="0"/>
                </a:xfrm>
                <a:prstGeom prst="straightConnector1">
                  <a:avLst/>
                </a:prstGeom>
                <a:noFill/>
                <a:ln cap="flat" cmpd="sng" w="38100">
                  <a:solidFill>
                    <a:srgbClr val="00FF00"/>
                  </a:solidFill>
                  <a:prstDash val="solid"/>
                  <a:round/>
                  <a:headEnd len="lg" w="lg" type="none"/>
                  <a:tailEnd len="lg" w="lg" type="none"/>
                </a:ln>
              </p:spPr>
            </p:cxnSp>
          </p:grpSp>
          <p:sp>
            <p:nvSpPr>
              <p:cNvPr id="377" name="Shape 377"/>
              <p:cNvSpPr/>
              <p:nvPr/>
            </p:nvSpPr>
            <p:spPr>
              <a:xfrm flipH="1" rot="10800000">
                <a:off x="553062" y="3802004"/>
                <a:ext cx="814500" cy="10398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378" name="Shape 378"/>
              <p:cNvGrpSpPr/>
              <p:nvPr/>
            </p:nvGrpSpPr>
            <p:grpSpPr>
              <a:xfrm>
                <a:off x="652079" y="4004674"/>
                <a:ext cx="603084" cy="668121"/>
                <a:chOff x="3398196" y="2073825"/>
                <a:chExt cx="2751300" cy="3048000"/>
              </a:xfrm>
            </p:grpSpPr>
            <p:cxnSp>
              <p:nvCxnSpPr>
                <p:cNvPr id="379" name="Shape 379"/>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380" name="Shape 380"/>
                <p:cNvCxnSpPr/>
                <p:nvPr/>
              </p:nvCxnSpPr>
              <p:spPr>
                <a:xfrm>
                  <a:off x="3398196" y="2683425"/>
                  <a:ext cx="2751300" cy="0"/>
                </a:xfrm>
                <a:prstGeom prst="straightConnector1">
                  <a:avLst/>
                </a:prstGeom>
                <a:noFill/>
                <a:ln cap="flat" cmpd="sng" w="38100">
                  <a:solidFill>
                    <a:srgbClr val="FF0000"/>
                  </a:solidFill>
                  <a:prstDash val="solid"/>
                  <a:round/>
                  <a:headEnd len="lg" w="lg" type="none"/>
                  <a:tailEnd len="lg" w="lg" type="none"/>
                </a:ln>
              </p:spPr>
            </p:cxnSp>
            <p:cxnSp>
              <p:nvCxnSpPr>
                <p:cNvPr id="381" name="Shape 381"/>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382" name="Shape 382"/>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383" name="Shape 383"/>
                <p:cNvCxnSpPr/>
                <p:nvPr/>
              </p:nvCxnSpPr>
              <p:spPr>
                <a:xfrm>
                  <a:off x="3398196" y="4512225"/>
                  <a:ext cx="1653000" cy="0"/>
                </a:xfrm>
                <a:prstGeom prst="straightConnector1">
                  <a:avLst/>
                </a:prstGeom>
                <a:noFill/>
                <a:ln cap="flat" cmpd="sng" w="38100">
                  <a:solidFill>
                    <a:srgbClr val="00FF00"/>
                  </a:solidFill>
                  <a:prstDash val="solid"/>
                  <a:round/>
                  <a:headEnd len="lg" w="lg" type="none"/>
                  <a:tailEnd len="lg" w="lg" type="none"/>
                </a:ln>
              </p:spPr>
            </p:cxnSp>
            <p:cxnSp>
              <p:nvCxnSpPr>
                <p:cNvPr id="384" name="Shape 384"/>
                <p:cNvCxnSpPr/>
                <p:nvPr/>
              </p:nvCxnSpPr>
              <p:spPr>
                <a:xfrm>
                  <a:off x="3398196" y="5121825"/>
                  <a:ext cx="2751300" cy="0"/>
                </a:xfrm>
                <a:prstGeom prst="straightConnector1">
                  <a:avLst/>
                </a:prstGeom>
                <a:noFill/>
                <a:ln cap="flat" cmpd="sng" w="38100">
                  <a:solidFill>
                    <a:srgbClr val="FF0000"/>
                  </a:solidFill>
                  <a:prstDash val="solid"/>
                  <a:round/>
                  <a:headEnd len="lg" w="lg" type="none"/>
                  <a:tailEnd len="lg" w="lg" type="none"/>
                </a:ln>
              </p:spPr>
            </p:cxnSp>
          </p:grpSp>
          <p:grpSp>
            <p:nvGrpSpPr>
              <p:cNvPr id="385" name="Shape 385"/>
              <p:cNvGrpSpPr/>
              <p:nvPr/>
            </p:nvGrpSpPr>
            <p:grpSpPr>
              <a:xfrm>
                <a:off x="655655" y="1608847"/>
                <a:ext cx="587402" cy="650748"/>
                <a:chOff x="3398196" y="2073825"/>
                <a:chExt cx="2751300" cy="3048000"/>
              </a:xfrm>
            </p:grpSpPr>
            <p:cxnSp>
              <p:nvCxnSpPr>
                <p:cNvPr id="386" name="Shape 386"/>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387" name="Shape 387"/>
                <p:cNvCxnSpPr/>
                <p:nvPr/>
              </p:nvCxnSpPr>
              <p:spPr>
                <a:xfrm>
                  <a:off x="3398196" y="26834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388" name="Shape 388"/>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389" name="Shape 389"/>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390" name="Shape 390"/>
                <p:cNvCxnSpPr/>
                <p:nvPr/>
              </p:nvCxnSpPr>
              <p:spPr>
                <a:xfrm>
                  <a:off x="3398196" y="4512225"/>
                  <a:ext cx="1653000" cy="0"/>
                </a:xfrm>
                <a:prstGeom prst="straightConnector1">
                  <a:avLst/>
                </a:prstGeom>
                <a:noFill/>
                <a:ln cap="flat" cmpd="sng" w="38100">
                  <a:solidFill>
                    <a:srgbClr val="000000"/>
                  </a:solidFill>
                  <a:prstDash val="solid"/>
                  <a:round/>
                  <a:headEnd len="lg" w="lg" type="none"/>
                  <a:tailEnd len="lg" w="lg" type="none"/>
                </a:ln>
              </p:spPr>
            </p:cxnSp>
            <p:cxnSp>
              <p:nvCxnSpPr>
                <p:cNvPr id="391" name="Shape 391"/>
                <p:cNvCxnSpPr/>
                <p:nvPr/>
              </p:nvCxnSpPr>
              <p:spPr>
                <a:xfrm>
                  <a:off x="3398196" y="5121825"/>
                  <a:ext cx="2751300" cy="0"/>
                </a:xfrm>
                <a:prstGeom prst="straightConnector1">
                  <a:avLst/>
                </a:prstGeom>
                <a:noFill/>
                <a:ln cap="flat" cmpd="sng" w="38100">
                  <a:solidFill>
                    <a:srgbClr val="000000"/>
                  </a:solidFill>
                  <a:prstDash val="solid"/>
                  <a:round/>
                  <a:headEnd len="lg" w="lg" type="none"/>
                  <a:tailEnd len="lg" w="lg" type="none"/>
                </a:ln>
              </p:spPr>
            </p:cxnSp>
          </p:grpSp>
          <p:grpSp>
            <p:nvGrpSpPr>
              <p:cNvPr id="392" name="Shape 392"/>
              <p:cNvGrpSpPr/>
              <p:nvPr/>
            </p:nvGrpSpPr>
            <p:grpSpPr>
              <a:xfrm>
                <a:off x="553578" y="1410431"/>
                <a:ext cx="804877" cy="1022176"/>
                <a:chOff x="2919815" y="1139575"/>
                <a:chExt cx="3773452" cy="4792200"/>
              </a:xfrm>
            </p:grpSpPr>
            <p:cxnSp>
              <p:nvCxnSpPr>
                <p:cNvPr id="393" name="Shape 393"/>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394" name="Shape 394"/>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395" name="Shape 395"/>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396" name="Shape 396"/>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397" name="Shape 397"/>
              <p:cNvSpPr/>
              <p:nvPr/>
            </p:nvSpPr>
            <p:spPr>
              <a:xfrm>
                <a:off x="1203403" y="1265502"/>
                <a:ext cx="294600" cy="2946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FF00"/>
                  </a:solidFill>
                </a:endParaRPr>
              </a:p>
            </p:txBody>
          </p:sp>
        </p:grpSp>
      </p:grpSp>
      <p:sp>
        <p:nvSpPr>
          <p:cNvPr id="398" name="Shape 398"/>
          <p:cNvSpPr txBox="1"/>
          <p:nvPr>
            <p:ph type="title"/>
          </p:nvPr>
        </p:nvSpPr>
        <p:spPr>
          <a:xfrm>
            <a:off x="5484900" y="1588100"/>
            <a:ext cx="2054100" cy="384300"/>
          </a:xfrm>
          <a:prstGeom prst="rect">
            <a:avLst/>
          </a:prstGeom>
        </p:spPr>
        <p:txBody>
          <a:bodyPr anchorCtr="0" anchor="b" bIns="91425" lIns="91425" rIns="91425" tIns="91425">
            <a:noAutofit/>
          </a:bodyPr>
          <a:lstStyle/>
          <a:p>
            <a:pPr lvl="0" rtl="0">
              <a:spcBef>
                <a:spcPts val="0"/>
              </a:spcBef>
              <a:buNone/>
            </a:pPr>
            <a:r>
              <a:rPr lang="en" sz="2400">
                <a:solidFill>
                  <a:srgbClr val="000000"/>
                </a:solidFill>
                <a:latin typeface="Open Sans"/>
                <a:ea typeface="Open Sans"/>
                <a:cs typeface="Open Sans"/>
                <a:sym typeface="Open Sans"/>
              </a:rPr>
              <a:t>Staging Area</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2" name="Shape 402"/>
        <p:cNvGrpSpPr/>
        <p:nvPr/>
      </p:nvGrpSpPr>
      <p:grpSpPr>
        <a:xfrm>
          <a:off x="0" y="0"/>
          <a:ext cx="0" cy="0"/>
          <a:chOff x="0" y="0"/>
          <a:chExt cx="0" cy="0"/>
        </a:xfrm>
      </p:grpSpPr>
      <p:sp>
        <p:nvSpPr>
          <p:cNvPr id="403" name="Shape 403"/>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How Git Works Locally - Committing</a:t>
            </a:r>
          </a:p>
        </p:txBody>
      </p:sp>
      <p:sp>
        <p:nvSpPr>
          <p:cNvPr id="404" name="Shape 404"/>
          <p:cNvSpPr txBox="1"/>
          <p:nvPr>
            <p:ph type="title"/>
          </p:nvPr>
        </p:nvSpPr>
        <p:spPr>
          <a:xfrm>
            <a:off x="3790200" y="3891925"/>
            <a:ext cx="2182500" cy="384300"/>
          </a:xfrm>
          <a:prstGeom prst="rect">
            <a:avLst/>
          </a:prstGeom>
        </p:spPr>
        <p:txBody>
          <a:bodyPr anchorCtr="0" anchor="b" bIns="91425" lIns="91425" rIns="91425" tIns="91425">
            <a:noAutofit/>
          </a:bodyPr>
          <a:lstStyle/>
          <a:p>
            <a:pPr lvl="0" rtl="0">
              <a:spcBef>
                <a:spcPts val="0"/>
              </a:spcBef>
              <a:buNone/>
            </a:pPr>
            <a:r>
              <a:rPr lang="en" sz="2400">
                <a:solidFill>
                  <a:srgbClr val="000000"/>
                </a:solidFill>
                <a:latin typeface="Consolas"/>
                <a:ea typeface="Consolas"/>
                <a:cs typeface="Consolas"/>
                <a:sym typeface="Consolas"/>
              </a:rPr>
              <a:t>git commit</a:t>
            </a:r>
          </a:p>
        </p:txBody>
      </p:sp>
      <p:cxnSp>
        <p:nvCxnSpPr>
          <p:cNvPr id="405" name="Shape 405"/>
          <p:cNvCxnSpPr/>
          <p:nvPr/>
        </p:nvCxnSpPr>
        <p:spPr>
          <a:xfrm>
            <a:off x="4450144" y="2699657"/>
            <a:ext cx="762000" cy="0"/>
          </a:xfrm>
          <a:prstGeom prst="straightConnector1">
            <a:avLst/>
          </a:prstGeom>
          <a:noFill/>
          <a:ln cap="flat" cmpd="sng" w="19050">
            <a:solidFill>
              <a:schemeClr val="dk2"/>
            </a:solidFill>
            <a:prstDash val="solid"/>
            <a:round/>
            <a:headEnd len="lg" w="lg" type="none"/>
            <a:tailEnd len="lg" w="lg" type="triangle"/>
          </a:ln>
        </p:spPr>
      </p:cxnSp>
      <p:grpSp>
        <p:nvGrpSpPr>
          <p:cNvPr id="406" name="Shape 406"/>
          <p:cNvGrpSpPr/>
          <p:nvPr/>
        </p:nvGrpSpPr>
        <p:grpSpPr>
          <a:xfrm>
            <a:off x="5448012" y="1880394"/>
            <a:ext cx="1758483" cy="1705400"/>
            <a:chOff x="2837449" y="1505825"/>
            <a:chExt cx="3754234" cy="3304400"/>
          </a:xfrm>
        </p:grpSpPr>
        <p:sp>
          <p:nvSpPr>
            <p:cNvPr id="407" name="Shape 407"/>
            <p:cNvSpPr/>
            <p:nvPr/>
          </p:nvSpPr>
          <p:spPr>
            <a:xfrm>
              <a:off x="2837450" y="21916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8" name="Shape 408"/>
            <p:cNvSpPr/>
            <p:nvPr/>
          </p:nvSpPr>
          <p:spPr>
            <a:xfrm>
              <a:off x="2837449" y="15058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9" name="Shape 409"/>
            <p:cNvSpPr/>
            <p:nvPr/>
          </p:nvSpPr>
          <p:spPr>
            <a:xfrm flipH="1" rot="5400000">
              <a:off x="3445525" y="29037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10" name="Shape 410"/>
            <p:cNvSpPr/>
            <p:nvPr/>
          </p:nvSpPr>
          <p:spPr>
            <a:xfrm flipH="1" rot="5400000">
              <a:off x="3950675" y="27638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11" name="Shape 411"/>
            <p:cNvSpPr/>
            <p:nvPr/>
          </p:nvSpPr>
          <p:spPr>
            <a:xfrm>
              <a:off x="4837025" y="43083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12" name="Shape 412"/>
            <p:cNvCxnSpPr>
              <a:stCxn id="411" idx="0"/>
            </p:cNvCxnSpPr>
            <p:nvPr/>
          </p:nvCxnSpPr>
          <p:spPr>
            <a:xfrm flipH="1" rot="10800000">
              <a:off x="4837025" y="3615325"/>
              <a:ext cx="506700" cy="693000"/>
            </a:xfrm>
            <a:prstGeom prst="straightConnector1">
              <a:avLst/>
            </a:prstGeom>
            <a:noFill/>
            <a:ln cap="flat" cmpd="sng" w="19050">
              <a:solidFill>
                <a:srgbClr val="000000"/>
              </a:solidFill>
              <a:prstDash val="solid"/>
              <a:round/>
              <a:headEnd len="lg" w="lg" type="none"/>
              <a:tailEnd len="lg" w="lg" type="none"/>
            </a:ln>
          </p:spPr>
        </p:cxnSp>
        <p:sp>
          <p:nvSpPr>
            <p:cNvPr id="413" name="Shape 413"/>
            <p:cNvSpPr/>
            <p:nvPr/>
          </p:nvSpPr>
          <p:spPr>
            <a:xfrm rot="1089356">
              <a:off x="4925652" y="37651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14" name="Shape 414"/>
            <p:cNvSpPr/>
            <p:nvPr/>
          </p:nvSpPr>
          <p:spPr>
            <a:xfrm rot="1089208">
              <a:off x="5009468" y="38044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15" name="Shape 415"/>
            <p:cNvCxnSpPr/>
            <p:nvPr/>
          </p:nvCxnSpPr>
          <p:spPr>
            <a:xfrm flipH="1" rot="10800000">
              <a:off x="5092150" y="37082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416" name="Shape 416"/>
            <p:cNvCxnSpPr/>
            <p:nvPr/>
          </p:nvCxnSpPr>
          <p:spPr>
            <a:xfrm flipH="1" rot="10800000">
              <a:off x="5264725" y="37416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417" name="Shape 417"/>
            <p:cNvCxnSpPr/>
            <p:nvPr/>
          </p:nvCxnSpPr>
          <p:spPr>
            <a:xfrm flipH="1" rot="10800000">
              <a:off x="5441050" y="37718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418" name="Shape 418"/>
            <p:cNvCxnSpPr/>
            <p:nvPr/>
          </p:nvCxnSpPr>
          <p:spPr>
            <a:xfrm flipH="1" rot="10800000">
              <a:off x="6108850" y="39407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419" name="Shape 419"/>
            <p:cNvCxnSpPr/>
            <p:nvPr/>
          </p:nvCxnSpPr>
          <p:spPr>
            <a:xfrm flipH="1" rot="10800000">
              <a:off x="5951275" y="39031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420" name="Shape 420"/>
            <p:cNvCxnSpPr/>
            <p:nvPr/>
          </p:nvCxnSpPr>
          <p:spPr>
            <a:xfrm flipH="1" rot="10800000">
              <a:off x="5786219" y="38692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421" name="Shape 421"/>
            <p:cNvCxnSpPr>
              <a:stCxn id="414" idx="2"/>
            </p:cNvCxnSpPr>
            <p:nvPr/>
          </p:nvCxnSpPr>
          <p:spPr>
            <a:xfrm flipH="1" rot="10800000">
              <a:off x="5604200" y="3821739"/>
              <a:ext cx="220200" cy="672000"/>
            </a:xfrm>
            <a:prstGeom prst="straightConnector1">
              <a:avLst/>
            </a:prstGeom>
            <a:noFill/>
            <a:ln cap="flat" cmpd="sng" w="19050">
              <a:solidFill>
                <a:srgbClr val="000000"/>
              </a:solidFill>
              <a:prstDash val="solid"/>
              <a:round/>
              <a:headEnd len="lg" w="lg" type="none"/>
              <a:tailEnd len="lg" w="lg" type="none"/>
            </a:ln>
          </p:spPr>
        </p:cxnSp>
        <p:cxnSp>
          <p:nvCxnSpPr>
            <p:cNvPr id="422" name="Shape 422"/>
            <p:cNvCxnSpPr/>
            <p:nvPr/>
          </p:nvCxnSpPr>
          <p:spPr>
            <a:xfrm>
              <a:off x="5082055" y="40647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423" name="Shape 423"/>
            <p:cNvCxnSpPr/>
            <p:nvPr/>
          </p:nvCxnSpPr>
          <p:spPr>
            <a:xfrm>
              <a:off x="5010773" y="41634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424" name="Shape 424"/>
            <p:cNvCxnSpPr>
              <a:endCxn id="414" idx="3"/>
            </p:cNvCxnSpPr>
            <p:nvPr/>
          </p:nvCxnSpPr>
          <p:spPr>
            <a:xfrm>
              <a:off x="5145934" y="3971017"/>
              <a:ext cx="1122000" cy="368400"/>
            </a:xfrm>
            <a:prstGeom prst="straightConnector1">
              <a:avLst/>
            </a:prstGeom>
            <a:noFill/>
            <a:ln cap="flat" cmpd="sng" w="19050">
              <a:solidFill>
                <a:srgbClr val="000000"/>
              </a:solidFill>
              <a:prstDash val="solid"/>
              <a:round/>
              <a:headEnd len="lg" w="lg" type="none"/>
              <a:tailEnd len="lg" w="lg" type="none"/>
            </a:ln>
          </p:spPr>
        </p:cxnSp>
        <p:cxnSp>
          <p:nvCxnSpPr>
            <p:cNvPr id="425" name="Shape 425"/>
            <p:cNvCxnSpPr/>
            <p:nvPr/>
          </p:nvCxnSpPr>
          <p:spPr>
            <a:xfrm>
              <a:off x="5208193" y="38898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426" name="Shape 426"/>
            <p:cNvCxnSpPr/>
            <p:nvPr/>
          </p:nvCxnSpPr>
          <p:spPr>
            <a:xfrm>
              <a:off x="5265050" y="38191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427" name="Shape 427"/>
            <p:cNvCxnSpPr/>
            <p:nvPr/>
          </p:nvCxnSpPr>
          <p:spPr>
            <a:xfrm>
              <a:off x="5304318" y="37636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428" name="Shape 428"/>
            <p:cNvCxnSpPr/>
            <p:nvPr/>
          </p:nvCxnSpPr>
          <p:spPr>
            <a:xfrm>
              <a:off x="5336664" y="3711163"/>
              <a:ext cx="943800" cy="313500"/>
            </a:xfrm>
            <a:prstGeom prst="straightConnector1">
              <a:avLst/>
            </a:prstGeom>
            <a:noFill/>
            <a:ln cap="flat" cmpd="sng" w="19050">
              <a:solidFill>
                <a:srgbClr val="000000"/>
              </a:solidFill>
              <a:prstDash val="solid"/>
              <a:round/>
              <a:headEnd len="lg" w="lg" type="none"/>
              <a:tailEnd len="lg" w="lg" type="none"/>
            </a:ln>
          </p:spPr>
        </p:cxnSp>
        <p:sp>
          <p:nvSpPr>
            <p:cNvPr id="429" name="Shape 429"/>
            <p:cNvSpPr/>
            <p:nvPr/>
          </p:nvSpPr>
          <p:spPr>
            <a:xfrm rot="-3232568">
              <a:off x="4814632" y="23338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0" name="Shape 430"/>
            <p:cNvSpPr/>
            <p:nvPr/>
          </p:nvSpPr>
          <p:spPr>
            <a:xfrm rot="-3232491">
              <a:off x="4784147" y="25786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1" name="Shape 431"/>
            <p:cNvSpPr/>
            <p:nvPr/>
          </p:nvSpPr>
          <p:spPr>
            <a:xfrm rot="-3233414">
              <a:off x="4844339" y="31543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2" name="Shape 432"/>
            <p:cNvSpPr/>
            <p:nvPr/>
          </p:nvSpPr>
          <p:spPr>
            <a:xfrm rot="-3232784">
              <a:off x="4985398" y="29271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3" name="Shape 433"/>
            <p:cNvSpPr/>
            <p:nvPr/>
          </p:nvSpPr>
          <p:spPr>
            <a:xfrm rot="-3233107">
              <a:off x="4813012" y="33450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4" name="Shape 434"/>
            <p:cNvSpPr/>
            <p:nvPr/>
          </p:nvSpPr>
          <p:spPr>
            <a:xfrm>
              <a:off x="4333875" y="3289700"/>
              <a:ext cx="418500" cy="4185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5" name="Shape 435"/>
            <p:cNvSpPr/>
            <p:nvPr/>
          </p:nvSpPr>
          <p:spPr>
            <a:xfrm>
              <a:off x="4431315" y="3391390"/>
              <a:ext cx="220200" cy="2202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6" name="Shape 436"/>
            <p:cNvSpPr/>
            <p:nvPr/>
          </p:nvSpPr>
          <p:spPr>
            <a:xfrm>
              <a:off x="2839578" y="2510475"/>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7" name="Shape 437"/>
            <p:cNvSpPr/>
            <p:nvPr/>
          </p:nvSpPr>
          <p:spPr>
            <a:xfrm>
              <a:off x="2839579" y="3808750"/>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438" name="Shape 438"/>
          <p:cNvGrpSpPr/>
          <p:nvPr/>
        </p:nvGrpSpPr>
        <p:grpSpPr>
          <a:xfrm>
            <a:off x="2556407" y="1858166"/>
            <a:ext cx="1993139" cy="2238492"/>
            <a:chOff x="4493920" y="1934316"/>
            <a:chExt cx="1993139" cy="2238492"/>
          </a:xfrm>
        </p:grpSpPr>
        <p:grpSp>
          <p:nvGrpSpPr>
            <p:cNvPr id="439" name="Shape 439"/>
            <p:cNvGrpSpPr/>
            <p:nvPr/>
          </p:nvGrpSpPr>
          <p:grpSpPr>
            <a:xfrm>
              <a:off x="4493920" y="1934316"/>
              <a:ext cx="1993139" cy="2238492"/>
              <a:chOff x="2482183" y="1282925"/>
              <a:chExt cx="4257025" cy="4294881"/>
            </a:xfrm>
          </p:grpSpPr>
          <p:sp>
            <p:nvSpPr>
              <p:cNvPr id="440" name="Shape 440"/>
              <p:cNvSpPr/>
              <p:nvPr/>
            </p:nvSpPr>
            <p:spPr>
              <a:xfrm>
                <a:off x="2984975" y="19687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1" name="Shape 441"/>
              <p:cNvSpPr/>
              <p:nvPr/>
            </p:nvSpPr>
            <p:spPr>
              <a:xfrm>
                <a:off x="3501525" y="1968725"/>
                <a:ext cx="1483500" cy="19233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2" name="Shape 442"/>
              <p:cNvSpPr/>
              <p:nvPr/>
            </p:nvSpPr>
            <p:spPr>
              <a:xfrm>
                <a:off x="2984974" y="12829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3" name="Shape 443"/>
              <p:cNvSpPr/>
              <p:nvPr/>
            </p:nvSpPr>
            <p:spPr>
              <a:xfrm flipH="1" rot="5400000">
                <a:off x="3593050" y="26808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44" name="Shape 444"/>
              <p:cNvCxnSpPr/>
              <p:nvPr/>
            </p:nvCxnSpPr>
            <p:spPr>
              <a:xfrm flipH="1">
                <a:off x="2984975" y="3894625"/>
                <a:ext cx="516900" cy="692700"/>
              </a:xfrm>
              <a:prstGeom prst="straightConnector1">
                <a:avLst/>
              </a:prstGeom>
              <a:noFill/>
              <a:ln cap="flat" cmpd="sng" w="19050">
                <a:solidFill>
                  <a:srgbClr val="000000"/>
                </a:solidFill>
                <a:prstDash val="solid"/>
                <a:round/>
                <a:headEnd len="lg" w="lg" type="none"/>
                <a:tailEnd len="lg" w="lg" type="none"/>
              </a:ln>
            </p:spPr>
          </p:cxnSp>
          <p:sp>
            <p:nvSpPr>
              <p:cNvPr id="445" name="Shape 445"/>
              <p:cNvSpPr/>
              <p:nvPr/>
            </p:nvSpPr>
            <p:spPr>
              <a:xfrm flipH="1" rot="5400000">
                <a:off x="4098200" y="25409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6" name="Shape 446"/>
              <p:cNvSpPr/>
              <p:nvPr/>
            </p:nvSpPr>
            <p:spPr>
              <a:xfrm flipH="1" rot="5400000">
                <a:off x="969615" y="3564056"/>
                <a:ext cx="3609000" cy="418500"/>
              </a:xfrm>
              <a:prstGeom prst="parallelogram">
                <a:avLst>
                  <a:gd fmla="val 271302"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7" name="Shape 447"/>
              <p:cNvSpPr/>
              <p:nvPr/>
            </p:nvSpPr>
            <p:spPr>
              <a:xfrm rot="-5400000">
                <a:off x="2342251" y="4023500"/>
                <a:ext cx="418500" cy="26100"/>
              </a:xfrm>
              <a:prstGeom prst="round2SameRect">
                <a:avLst>
                  <a:gd fmla="val 2702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8" name="Shape 448"/>
              <p:cNvSpPr/>
              <p:nvPr/>
            </p:nvSpPr>
            <p:spPr>
              <a:xfrm rot="-5400000">
                <a:off x="2404483" y="4008200"/>
                <a:ext cx="212100" cy="56700"/>
              </a:xfrm>
              <a:prstGeom prst="round2SameRect">
                <a:avLst>
                  <a:gd fmla="val 3920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9" name="Shape 449"/>
              <p:cNvSpPr/>
              <p:nvPr/>
            </p:nvSpPr>
            <p:spPr>
              <a:xfrm>
                <a:off x="4984550" y="40854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50" name="Shape 450"/>
              <p:cNvCxnSpPr>
                <a:stCxn id="449" idx="0"/>
              </p:cNvCxnSpPr>
              <p:nvPr/>
            </p:nvCxnSpPr>
            <p:spPr>
              <a:xfrm flipH="1" rot="10800000">
                <a:off x="4984550" y="3392425"/>
                <a:ext cx="506700" cy="693000"/>
              </a:xfrm>
              <a:prstGeom prst="straightConnector1">
                <a:avLst/>
              </a:prstGeom>
              <a:noFill/>
              <a:ln cap="flat" cmpd="sng" w="19050">
                <a:solidFill>
                  <a:srgbClr val="000000"/>
                </a:solidFill>
                <a:prstDash val="solid"/>
                <a:round/>
                <a:headEnd len="lg" w="lg" type="none"/>
                <a:tailEnd len="lg" w="lg" type="none"/>
              </a:ln>
            </p:spPr>
          </p:cxnSp>
          <p:sp>
            <p:nvSpPr>
              <p:cNvPr id="451" name="Shape 451"/>
              <p:cNvSpPr/>
              <p:nvPr/>
            </p:nvSpPr>
            <p:spPr>
              <a:xfrm rot="1089356">
                <a:off x="5073177" y="35422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52" name="Shape 452"/>
              <p:cNvSpPr/>
              <p:nvPr/>
            </p:nvSpPr>
            <p:spPr>
              <a:xfrm rot="1089208">
                <a:off x="5156993" y="35815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53" name="Shape 453"/>
              <p:cNvCxnSpPr/>
              <p:nvPr/>
            </p:nvCxnSpPr>
            <p:spPr>
              <a:xfrm flipH="1" rot="10800000">
                <a:off x="5239675" y="34853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454" name="Shape 454"/>
              <p:cNvCxnSpPr/>
              <p:nvPr/>
            </p:nvCxnSpPr>
            <p:spPr>
              <a:xfrm flipH="1" rot="10800000">
                <a:off x="5412250" y="35187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455" name="Shape 455"/>
              <p:cNvCxnSpPr/>
              <p:nvPr/>
            </p:nvCxnSpPr>
            <p:spPr>
              <a:xfrm flipH="1" rot="10800000">
                <a:off x="5588575" y="35489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456" name="Shape 456"/>
              <p:cNvCxnSpPr/>
              <p:nvPr/>
            </p:nvCxnSpPr>
            <p:spPr>
              <a:xfrm flipH="1" rot="10800000">
                <a:off x="6256375" y="37178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457" name="Shape 457"/>
              <p:cNvCxnSpPr/>
              <p:nvPr/>
            </p:nvCxnSpPr>
            <p:spPr>
              <a:xfrm flipH="1" rot="10800000">
                <a:off x="6098800" y="36802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458" name="Shape 458"/>
              <p:cNvCxnSpPr/>
              <p:nvPr/>
            </p:nvCxnSpPr>
            <p:spPr>
              <a:xfrm flipH="1" rot="10800000">
                <a:off x="5933744" y="36463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459" name="Shape 459"/>
              <p:cNvCxnSpPr>
                <a:stCxn id="452" idx="2"/>
              </p:cNvCxnSpPr>
              <p:nvPr/>
            </p:nvCxnSpPr>
            <p:spPr>
              <a:xfrm flipH="1" rot="10800000">
                <a:off x="5751725" y="3600339"/>
                <a:ext cx="220500" cy="670500"/>
              </a:xfrm>
              <a:prstGeom prst="straightConnector1">
                <a:avLst/>
              </a:prstGeom>
              <a:noFill/>
              <a:ln cap="flat" cmpd="sng" w="19050">
                <a:solidFill>
                  <a:srgbClr val="000000"/>
                </a:solidFill>
                <a:prstDash val="solid"/>
                <a:round/>
                <a:headEnd len="lg" w="lg" type="none"/>
                <a:tailEnd len="lg" w="lg" type="none"/>
              </a:ln>
            </p:spPr>
          </p:cxnSp>
          <p:cxnSp>
            <p:nvCxnSpPr>
              <p:cNvPr id="460" name="Shape 460"/>
              <p:cNvCxnSpPr/>
              <p:nvPr/>
            </p:nvCxnSpPr>
            <p:spPr>
              <a:xfrm>
                <a:off x="5229580" y="38418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461" name="Shape 461"/>
              <p:cNvCxnSpPr/>
              <p:nvPr/>
            </p:nvCxnSpPr>
            <p:spPr>
              <a:xfrm>
                <a:off x="5158298" y="39405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462" name="Shape 462"/>
              <p:cNvCxnSpPr>
                <a:endCxn id="452" idx="3"/>
              </p:cNvCxnSpPr>
              <p:nvPr/>
            </p:nvCxnSpPr>
            <p:spPr>
              <a:xfrm>
                <a:off x="5293099" y="3746002"/>
                <a:ext cx="1121400" cy="370200"/>
              </a:xfrm>
              <a:prstGeom prst="straightConnector1">
                <a:avLst/>
              </a:prstGeom>
              <a:noFill/>
              <a:ln cap="flat" cmpd="sng" w="19050">
                <a:solidFill>
                  <a:srgbClr val="000000"/>
                </a:solidFill>
                <a:prstDash val="solid"/>
                <a:round/>
                <a:headEnd len="lg" w="lg" type="none"/>
                <a:tailEnd len="lg" w="lg" type="none"/>
              </a:ln>
            </p:spPr>
          </p:cxnSp>
          <p:cxnSp>
            <p:nvCxnSpPr>
              <p:cNvPr id="463" name="Shape 463"/>
              <p:cNvCxnSpPr/>
              <p:nvPr/>
            </p:nvCxnSpPr>
            <p:spPr>
              <a:xfrm>
                <a:off x="5355718" y="36669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464" name="Shape 464"/>
              <p:cNvCxnSpPr/>
              <p:nvPr/>
            </p:nvCxnSpPr>
            <p:spPr>
              <a:xfrm>
                <a:off x="5412575" y="35962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465" name="Shape 465"/>
              <p:cNvCxnSpPr/>
              <p:nvPr/>
            </p:nvCxnSpPr>
            <p:spPr>
              <a:xfrm>
                <a:off x="5451843" y="35407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466" name="Shape 466"/>
              <p:cNvCxnSpPr/>
              <p:nvPr/>
            </p:nvCxnSpPr>
            <p:spPr>
              <a:xfrm>
                <a:off x="5484189" y="3488263"/>
                <a:ext cx="943800" cy="313500"/>
              </a:xfrm>
              <a:prstGeom prst="straightConnector1">
                <a:avLst/>
              </a:prstGeom>
              <a:noFill/>
              <a:ln cap="flat" cmpd="sng" w="19050">
                <a:solidFill>
                  <a:srgbClr val="000000"/>
                </a:solidFill>
                <a:prstDash val="solid"/>
                <a:round/>
                <a:headEnd len="lg" w="lg" type="none"/>
                <a:tailEnd len="lg" w="lg" type="none"/>
              </a:ln>
            </p:spPr>
          </p:cxnSp>
          <p:sp>
            <p:nvSpPr>
              <p:cNvPr id="467" name="Shape 467"/>
              <p:cNvSpPr/>
              <p:nvPr/>
            </p:nvSpPr>
            <p:spPr>
              <a:xfrm rot="-3232568">
                <a:off x="4962157" y="21109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8" name="Shape 468"/>
              <p:cNvSpPr/>
              <p:nvPr/>
            </p:nvSpPr>
            <p:spPr>
              <a:xfrm rot="-3232491">
                <a:off x="4931672" y="23557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9" name="Shape 469"/>
              <p:cNvSpPr/>
              <p:nvPr/>
            </p:nvSpPr>
            <p:spPr>
              <a:xfrm rot="-3233414">
                <a:off x="4991864" y="29314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0" name="Shape 470"/>
              <p:cNvSpPr/>
              <p:nvPr/>
            </p:nvSpPr>
            <p:spPr>
              <a:xfrm rot="-3232784">
                <a:off x="5132923" y="27042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1" name="Shape 471"/>
              <p:cNvSpPr/>
              <p:nvPr/>
            </p:nvSpPr>
            <p:spPr>
              <a:xfrm rot="-3233107">
                <a:off x="4960537" y="31221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472" name="Shape 472"/>
            <p:cNvGrpSpPr/>
            <p:nvPr/>
          </p:nvGrpSpPr>
          <p:grpSpPr>
            <a:xfrm>
              <a:off x="5002384" y="2465273"/>
              <a:ext cx="563562" cy="696388"/>
              <a:chOff x="2919899" y="465650"/>
              <a:chExt cx="4423565" cy="5466159"/>
            </a:xfrm>
          </p:grpSpPr>
          <p:grpSp>
            <p:nvGrpSpPr>
              <p:cNvPr id="473" name="Shape 473"/>
              <p:cNvGrpSpPr/>
              <p:nvPr/>
            </p:nvGrpSpPr>
            <p:grpSpPr>
              <a:xfrm>
                <a:off x="3398196" y="2073825"/>
                <a:ext cx="2751300" cy="3048000"/>
                <a:chOff x="3398196" y="2073825"/>
                <a:chExt cx="2751300" cy="3048000"/>
              </a:xfrm>
            </p:grpSpPr>
            <p:cxnSp>
              <p:nvCxnSpPr>
                <p:cNvPr id="474" name="Shape 474"/>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475" name="Shape 475"/>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476" name="Shape 476"/>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477" name="Shape 477"/>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478" name="Shape 478"/>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479" name="Shape 479"/>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480" name="Shape 480"/>
              <p:cNvGrpSpPr/>
              <p:nvPr/>
            </p:nvGrpSpPr>
            <p:grpSpPr>
              <a:xfrm>
                <a:off x="2919899" y="1144402"/>
                <a:ext cx="3769679" cy="4787407"/>
                <a:chOff x="2919815" y="1139575"/>
                <a:chExt cx="3773452" cy="4792200"/>
              </a:xfrm>
            </p:grpSpPr>
            <p:cxnSp>
              <p:nvCxnSpPr>
                <p:cNvPr id="481" name="Shape 481"/>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482" name="Shape 482"/>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483" name="Shape 483"/>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484" name="Shape 484"/>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485" name="Shape 485"/>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FF00"/>
                  </a:solidFill>
                </a:endParaRPr>
              </a:p>
            </p:txBody>
          </p:sp>
        </p:grpSp>
        <p:grpSp>
          <p:nvGrpSpPr>
            <p:cNvPr id="486" name="Shape 486"/>
            <p:cNvGrpSpPr/>
            <p:nvPr/>
          </p:nvGrpSpPr>
          <p:grpSpPr>
            <a:xfrm>
              <a:off x="5097235" y="2577823"/>
              <a:ext cx="563562" cy="700376"/>
              <a:chOff x="5154784" y="3836873"/>
              <a:chExt cx="563562" cy="700376"/>
            </a:xfrm>
          </p:grpSpPr>
          <p:sp>
            <p:nvSpPr>
              <p:cNvPr id="487" name="Shape 487"/>
              <p:cNvSpPr/>
              <p:nvPr/>
            </p:nvSpPr>
            <p:spPr>
              <a:xfrm>
                <a:off x="5163653" y="3930950"/>
                <a:ext cx="463800" cy="6063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grpSp>
            <p:nvGrpSpPr>
              <p:cNvPr id="488" name="Shape 488"/>
              <p:cNvGrpSpPr/>
              <p:nvPr/>
            </p:nvGrpSpPr>
            <p:grpSpPr>
              <a:xfrm>
                <a:off x="5154784" y="3836873"/>
                <a:ext cx="563562" cy="696388"/>
                <a:chOff x="2919899" y="465650"/>
                <a:chExt cx="4423565" cy="5466159"/>
              </a:xfrm>
            </p:grpSpPr>
            <p:grpSp>
              <p:nvGrpSpPr>
                <p:cNvPr id="489" name="Shape 489"/>
                <p:cNvGrpSpPr/>
                <p:nvPr/>
              </p:nvGrpSpPr>
              <p:grpSpPr>
                <a:xfrm>
                  <a:off x="3398196" y="2073825"/>
                  <a:ext cx="2751300" cy="3048000"/>
                  <a:chOff x="3398196" y="2073825"/>
                  <a:chExt cx="2751300" cy="3048000"/>
                </a:xfrm>
              </p:grpSpPr>
              <p:cxnSp>
                <p:nvCxnSpPr>
                  <p:cNvPr id="490" name="Shape 490"/>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491" name="Shape 491"/>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492" name="Shape 492"/>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493" name="Shape 493"/>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494" name="Shape 494"/>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495" name="Shape 495"/>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496" name="Shape 496"/>
                <p:cNvGrpSpPr/>
                <p:nvPr/>
              </p:nvGrpSpPr>
              <p:grpSpPr>
                <a:xfrm>
                  <a:off x="2919899" y="1144402"/>
                  <a:ext cx="3769679" cy="4787407"/>
                  <a:chOff x="2919815" y="1139575"/>
                  <a:chExt cx="3773452" cy="4792200"/>
                </a:xfrm>
              </p:grpSpPr>
              <p:cxnSp>
                <p:nvCxnSpPr>
                  <p:cNvPr id="497" name="Shape 497"/>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498" name="Shape 498"/>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499" name="Shape 499"/>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500" name="Shape 500"/>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501" name="Shape 501"/>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FF00"/>
                    </a:solidFill>
                  </a:endParaRPr>
                </a:p>
              </p:txBody>
            </p:sp>
          </p:grpSp>
        </p:grpSp>
      </p:grpSp>
      <p:sp>
        <p:nvSpPr>
          <p:cNvPr id="502" name="Shape 502"/>
          <p:cNvSpPr txBox="1"/>
          <p:nvPr>
            <p:ph type="title"/>
          </p:nvPr>
        </p:nvSpPr>
        <p:spPr>
          <a:xfrm>
            <a:off x="2456950" y="1473875"/>
            <a:ext cx="1993200" cy="384300"/>
          </a:xfrm>
          <a:prstGeom prst="rect">
            <a:avLst/>
          </a:prstGeom>
        </p:spPr>
        <p:txBody>
          <a:bodyPr anchorCtr="0" anchor="b" bIns="91425" lIns="91425" rIns="91425" tIns="91425">
            <a:noAutofit/>
          </a:bodyPr>
          <a:lstStyle/>
          <a:p>
            <a:pPr lvl="0" rtl="0">
              <a:spcBef>
                <a:spcPts val="0"/>
              </a:spcBef>
              <a:buNone/>
            </a:pPr>
            <a:r>
              <a:rPr lang="en" sz="2400">
                <a:solidFill>
                  <a:srgbClr val="000000"/>
                </a:solidFill>
                <a:latin typeface="Open Sans"/>
                <a:ea typeface="Open Sans"/>
                <a:cs typeface="Open Sans"/>
                <a:sym typeface="Open Sans"/>
              </a:rPr>
              <a:t>Staging Area</a:t>
            </a:r>
          </a:p>
        </p:txBody>
      </p:sp>
      <p:sp>
        <p:nvSpPr>
          <p:cNvPr id="503" name="Shape 503"/>
          <p:cNvSpPr txBox="1"/>
          <p:nvPr>
            <p:ph type="title"/>
          </p:nvPr>
        </p:nvSpPr>
        <p:spPr>
          <a:xfrm>
            <a:off x="5567100" y="1473875"/>
            <a:ext cx="1377000" cy="384300"/>
          </a:xfrm>
          <a:prstGeom prst="rect">
            <a:avLst/>
          </a:prstGeom>
        </p:spPr>
        <p:txBody>
          <a:bodyPr anchorCtr="0" anchor="b" bIns="91425" lIns="91425" rIns="91425" tIns="91425">
            <a:noAutofit/>
          </a:bodyPr>
          <a:lstStyle/>
          <a:p>
            <a:pPr lvl="0">
              <a:spcBef>
                <a:spcPts val="0"/>
              </a:spcBef>
              <a:buNone/>
            </a:pPr>
            <a:r>
              <a:t/>
            </a:r>
            <a:endParaRPr sz="1600">
              <a:solidFill>
                <a:srgbClr val="000000"/>
              </a:solidFill>
              <a:latin typeface="Open Sans"/>
              <a:ea typeface="Open Sans"/>
              <a:cs typeface="Open Sans"/>
              <a:sym typeface="Open Sans"/>
            </a:endParaRPr>
          </a:p>
          <a:p>
            <a:pPr lvl="0" rtl="0">
              <a:spcBef>
                <a:spcPts val="0"/>
              </a:spcBef>
              <a:buNone/>
            </a:pPr>
            <a:r>
              <a:rPr lang="en" sz="2400">
                <a:solidFill>
                  <a:srgbClr val="000000"/>
                </a:solidFill>
                <a:latin typeface="Open Sans"/>
                <a:ea typeface="Open Sans"/>
                <a:cs typeface="Open Sans"/>
                <a:sym typeface="Open Sans"/>
              </a:rPr>
              <a:t>.git repo</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7" name="Shape 507"/>
        <p:cNvGrpSpPr/>
        <p:nvPr/>
      </p:nvGrpSpPr>
      <p:grpSpPr>
        <a:xfrm>
          <a:off x="0" y="0"/>
          <a:ext cx="0" cy="0"/>
          <a:chOff x="0" y="0"/>
          <a:chExt cx="0" cy="0"/>
        </a:xfrm>
      </p:grpSpPr>
      <p:sp>
        <p:nvSpPr>
          <p:cNvPr id="508" name="Shape 508"/>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How Git Works Locally - Pushing</a:t>
            </a:r>
          </a:p>
        </p:txBody>
      </p:sp>
      <p:sp>
        <p:nvSpPr>
          <p:cNvPr id="509" name="Shape 509"/>
          <p:cNvSpPr/>
          <p:nvPr/>
        </p:nvSpPr>
        <p:spPr>
          <a:xfrm>
            <a:off x="4860500" y="1128323"/>
            <a:ext cx="2669867" cy="1884816"/>
          </a:xfrm>
          <a:prstGeom prst="cloud">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510" name="Shape 510"/>
          <p:cNvPicPr preferRelativeResize="0"/>
          <p:nvPr/>
        </p:nvPicPr>
        <p:blipFill>
          <a:blip r:embed="rId3">
            <a:alphaModFix/>
          </a:blip>
          <a:stretch>
            <a:fillRect/>
          </a:stretch>
        </p:blipFill>
        <p:spPr>
          <a:xfrm>
            <a:off x="5075637" y="1205181"/>
            <a:ext cx="1907875" cy="1430906"/>
          </a:xfrm>
          <a:prstGeom prst="rect">
            <a:avLst/>
          </a:prstGeom>
          <a:noFill/>
          <a:ln>
            <a:noFill/>
          </a:ln>
        </p:spPr>
      </p:pic>
      <p:pic>
        <p:nvPicPr>
          <p:cNvPr id="511" name="Shape 511"/>
          <p:cNvPicPr preferRelativeResize="0"/>
          <p:nvPr/>
        </p:nvPicPr>
        <p:blipFill>
          <a:blip r:embed="rId3">
            <a:alphaModFix/>
          </a:blip>
          <a:stretch>
            <a:fillRect/>
          </a:stretch>
        </p:blipFill>
        <p:spPr>
          <a:xfrm>
            <a:off x="5304237" y="1357581"/>
            <a:ext cx="1907875" cy="1430906"/>
          </a:xfrm>
          <a:prstGeom prst="rect">
            <a:avLst/>
          </a:prstGeom>
          <a:noFill/>
          <a:ln>
            <a:noFill/>
          </a:ln>
        </p:spPr>
      </p:pic>
      <p:cxnSp>
        <p:nvCxnSpPr>
          <p:cNvPr id="512" name="Shape 512"/>
          <p:cNvCxnSpPr/>
          <p:nvPr/>
        </p:nvCxnSpPr>
        <p:spPr>
          <a:xfrm flipH="1" rot="10800000">
            <a:off x="3088050" y="2455725"/>
            <a:ext cx="2215800" cy="894300"/>
          </a:xfrm>
          <a:prstGeom prst="straightConnector1">
            <a:avLst/>
          </a:prstGeom>
          <a:noFill/>
          <a:ln cap="flat" cmpd="sng" w="19050">
            <a:solidFill>
              <a:schemeClr val="dk2"/>
            </a:solidFill>
            <a:prstDash val="solid"/>
            <a:round/>
            <a:headEnd len="lg" w="lg" type="none"/>
            <a:tailEnd len="lg" w="lg" type="triangle"/>
          </a:ln>
        </p:spPr>
      </p:cxnSp>
      <p:grpSp>
        <p:nvGrpSpPr>
          <p:cNvPr id="513" name="Shape 513"/>
          <p:cNvGrpSpPr/>
          <p:nvPr/>
        </p:nvGrpSpPr>
        <p:grpSpPr>
          <a:xfrm>
            <a:off x="1744224" y="3089344"/>
            <a:ext cx="1758483" cy="1705400"/>
            <a:chOff x="2837449" y="1505825"/>
            <a:chExt cx="3754234" cy="3304400"/>
          </a:xfrm>
        </p:grpSpPr>
        <p:sp>
          <p:nvSpPr>
            <p:cNvPr id="514" name="Shape 514"/>
            <p:cNvSpPr/>
            <p:nvPr/>
          </p:nvSpPr>
          <p:spPr>
            <a:xfrm>
              <a:off x="2837450" y="21916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5" name="Shape 515"/>
            <p:cNvSpPr/>
            <p:nvPr/>
          </p:nvSpPr>
          <p:spPr>
            <a:xfrm>
              <a:off x="2837449" y="15058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6" name="Shape 516"/>
            <p:cNvSpPr/>
            <p:nvPr/>
          </p:nvSpPr>
          <p:spPr>
            <a:xfrm flipH="1" rot="5400000">
              <a:off x="3445525" y="29037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7" name="Shape 517"/>
            <p:cNvSpPr/>
            <p:nvPr/>
          </p:nvSpPr>
          <p:spPr>
            <a:xfrm flipH="1" rot="5400000">
              <a:off x="3950675" y="27638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8" name="Shape 518"/>
            <p:cNvSpPr/>
            <p:nvPr/>
          </p:nvSpPr>
          <p:spPr>
            <a:xfrm>
              <a:off x="4837025" y="43083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19" name="Shape 519"/>
            <p:cNvCxnSpPr>
              <a:stCxn id="518" idx="0"/>
            </p:cNvCxnSpPr>
            <p:nvPr/>
          </p:nvCxnSpPr>
          <p:spPr>
            <a:xfrm flipH="1" rot="10800000">
              <a:off x="4837025" y="3615325"/>
              <a:ext cx="506700" cy="693000"/>
            </a:xfrm>
            <a:prstGeom prst="straightConnector1">
              <a:avLst/>
            </a:prstGeom>
            <a:noFill/>
            <a:ln cap="flat" cmpd="sng" w="19050">
              <a:solidFill>
                <a:srgbClr val="000000"/>
              </a:solidFill>
              <a:prstDash val="solid"/>
              <a:round/>
              <a:headEnd len="lg" w="lg" type="none"/>
              <a:tailEnd len="lg" w="lg" type="none"/>
            </a:ln>
          </p:spPr>
        </p:cxnSp>
        <p:sp>
          <p:nvSpPr>
            <p:cNvPr id="520" name="Shape 520"/>
            <p:cNvSpPr/>
            <p:nvPr/>
          </p:nvSpPr>
          <p:spPr>
            <a:xfrm rot="1089356">
              <a:off x="4925652" y="37651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21" name="Shape 521"/>
            <p:cNvSpPr/>
            <p:nvPr/>
          </p:nvSpPr>
          <p:spPr>
            <a:xfrm rot="1089208">
              <a:off x="5009468" y="38044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22" name="Shape 522"/>
            <p:cNvCxnSpPr/>
            <p:nvPr/>
          </p:nvCxnSpPr>
          <p:spPr>
            <a:xfrm flipH="1" rot="10800000">
              <a:off x="5092150" y="37082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523" name="Shape 523"/>
            <p:cNvCxnSpPr/>
            <p:nvPr/>
          </p:nvCxnSpPr>
          <p:spPr>
            <a:xfrm flipH="1" rot="10800000">
              <a:off x="5264725" y="37416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524" name="Shape 524"/>
            <p:cNvCxnSpPr/>
            <p:nvPr/>
          </p:nvCxnSpPr>
          <p:spPr>
            <a:xfrm flipH="1" rot="10800000">
              <a:off x="5441050" y="37718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525" name="Shape 525"/>
            <p:cNvCxnSpPr/>
            <p:nvPr/>
          </p:nvCxnSpPr>
          <p:spPr>
            <a:xfrm flipH="1" rot="10800000">
              <a:off x="6108850" y="39407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526" name="Shape 526"/>
            <p:cNvCxnSpPr/>
            <p:nvPr/>
          </p:nvCxnSpPr>
          <p:spPr>
            <a:xfrm flipH="1" rot="10800000">
              <a:off x="5951275" y="39031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527" name="Shape 527"/>
            <p:cNvCxnSpPr/>
            <p:nvPr/>
          </p:nvCxnSpPr>
          <p:spPr>
            <a:xfrm flipH="1" rot="10800000">
              <a:off x="5786219" y="38692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528" name="Shape 528"/>
            <p:cNvCxnSpPr>
              <a:stCxn id="521" idx="2"/>
            </p:cNvCxnSpPr>
            <p:nvPr/>
          </p:nvCxnSpPr>
          <p:spPr>
            <a:xfrm flipH="1" rot="10800000">
              <a:off x="5604200" y="3821739"/>
              <a:ext cx="220200" cy="672000"/>
            </a:xfrm>
            <a:prstGeom prst="straightConnector1">
              <a:avLst/>
            </a:prstGeom>
            <a:noFill/>
            <a:ln cap="flat" cmpd="sng" w="19050">
              <a:solidFill>
                <a:srgbClr val="000000"/>
              </a:solidFill>
              <a:prstDash val="solid"/>
              <a:round/>
              <a:headEnd len="lg" w="lg" type="none"/>
              <a:tailEnd len="lg" w="lg" type="none"/>
            </a:ln>
          </p:spPr>
        </p:cxnSp>
        <p:cxnSp>
          <p:nvCxnSpPr>
            <p:cNvPr id="529" name="Shape 529"/>
            <p:cNvCxnSpPr/>
            <p:nvPr/>
          </p:nvCxnSpPr>
          <p:spPr>
            <a:xfrm>
              <a:off x="5082055" y="40647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530" name="Shape 530"/>
            <p:cNvCxnSpPr/>
            <p:nvPr/>
          </p:nvCxnSpPr>
          <p:spPr>
            <a:xfrm>
              <a:off x="5010773" y="41634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531" name="Shape 531"/>
            <p:cNvCxnSpPr>
              <a:endCxn id="521" idx="3"/>
            </p:cNvCxnSpPr>
            <p:nvPr/>
          </p:nvCxnSpPr>
          <p:spPr>
            <a:xfrm>
              <a:off x="5145934" y="3971017"/>
              <a:ext cx="1122000" cy="368400"/>
            </a:xfrm>
            <a:prstGeom prst="straightConnector1">
              <a:avLst/>
            </a:prstGeom>
            <a:noFill/>
            <a:ln cap="flat" cmpd="sng" w="19050">
              <a:solidFill>
                <a:srgbClr val="000000"/>
              </a:solidFill>
              <a:prstDash val="solid"/>
              <a:round/>
              <a:headEnd len="lg" w="lg" type="none"/>
              <a:tailEnd len="lg" w="lg" type="none"/>
            </a:ln>
          </p:spPr>
        </p:cxnSp>
        <p:cxnSp>
          <p:nvCxnSpPr>
            <p:cNvPr id="532" name="Shape 532"/>
            <p:cNvCxnSpPr/>
            <p:nvPr/>
          </p:nvCxnSpPr>
          <p:spPr>
            <a:xfrm>
              <a:off x="5208193" y="38898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533" name="Shape 533"/>
            <p:cNvCxnSpPr/>
            <p:nvPr/>
          </p:nvCxnSpPr>
          <p:spPr>
            <a:xfrm>
              <a:off x="5265050" y="38191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534" name="Shape 534"/>
            <p:cNvCxnSpPr/>
            <p:nvPr/>
          </p:nvCxnSpPr>
          <p:spPr>
            <a:xfrm>
              <a:off x="5304318" y="37636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535" name="Shape 535"/>
            <p:cNvCxnSpPr/>
            <p:nvPr/>
          </p:nvCxnSpPr>
          <p:spPr>
            <a:xfrm>
              <a:off x="5336664" y="3711163"/>
              <a:ext cx="943800" cy="313500"/>
            </a:xfrm>
            <a:prstGeom prst="straightConnector1">
              <a:avLst/>
            </a:prstGeom>
            <a:noFill/>
            <a:ln cap="flat" cmpd="sng" w="19050">
              <a:solidFill>
                <a:srgbClr val="000000"/>
              </a:solidFill>
              <a:prstDash val="solid"/>
              <a:round/>
              <a:headEnd len="lg" w="lg" type="none"/>
              <a:tailEnd len="lg" w="lg" type="none"/>
            </a:ln>
          </p:spPr>
        </p:cxnSp>
        <p:sp>
          <p:nvSpPr>
            <p:cNvPr id="536" name="Shape 536"/>
            <p:cNvSpPr/>
            <p:nvPr/>
          </p:nvSpPr>
          <p:spPr>
            <a:xfrm rot="-3232568">
              <a:off x="4814632" y="23338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7" name="Shape 537"/>
            <p:cNvSpPr/>
            <p:nvPr/>
          </p:nvSpPr>
          <p:spPr>
            <a:xfrm rot="-3232491">
              <a:off x="4784147" y="25786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8" name="Shape 538"/>
            <p:cNvSpPr/>
            <p:nvPr/>
          </p:nvSpPr>
          <p:spPr>
            <a:xfrm rot="-3233414">
              <a:off x="4844339" y="31543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9" name="Shape 539"/>
            <p:cNvSpPr/>
            <p:nvPr/>
          </p:nvSpPr>
          <p:spPr>
            <a:xfrm rot="-3232784">
              <a:off x="4985398" y="29271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40" name="Shape 540"/>
            <p:cNvSpPr/>
            <p:nvPr/>
          </p:nvSpPr>
          <p:spPr>
            <a:xfrm rot="-3233107">
              <a:off x="4813012" y="33450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41" name="Shape 541"/>
            <p:cNvSpPr/>
            <p:nvPr/>
          </p:nvSpPr>
          <p:spPr>
            <a:xfrm>
              <a:off x="4333875" y="3289700"/>
              <a:ext cx="418500" cy="4185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42" name="Shape 542"/>
            <p:cNvSpPr/>
            <p:nvPr/>
          </p:nvSpPr>
          <p:spPr>
            <a:xfrm>
              <a:off x="4431315" y="3391390"/>
              <a:ext cx="220200" cy="2202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43" name="Shape 543"/>
            <p:cNvSpPr/>
            <p:nvPr/>
          </p:nvSpPr>
          <p:spPr>
            <a:xfrm>
              <a:off x="2839578" y="2510475"/>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44" name="Shape 544"/>
            <p:cNvSpPr/>
            <p:nvPr/>
          </p:nvSpPr>
          <p:spPr>
            <a:xfrm>
              <a:off x="2839579" y="3808750"/>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545" name="Shape 545"/>
          <p:cNvSpPr txBox="1"/>
          <p:nvPr>
            <p:ph type="title"/>
          </p:nvPr>
        </p:nvSpPr>
        <p:spPr>
          <a:xfrm>
            <a:off x="3038077" y="2455725"/>
            <a:ext cx="1626299" cy="384300"/>
          </a:xfrm>
          <a:prstGeom prst="rect">
            <a:avLst/>
          </a:prstGeom>
        </p:spPr>
        <p:txBody>
          <a:bodyPr anchorCtr="0" anchor="b" bIns="91425" lIns="91425" rIns="91425" tIns="91425">
            <a:noAutofit/>
          </a:bodyPr>
          <a:lstStyle/>
          <a:p>
            <a:pPr lvl="0" rtl="0">
              <a:spcBef>
                <a:spcPts val="0"/>
              </a:spcBef>
              <a:buNone/>
            </a:pPr>
            <a:r>
              <a:rPr lang="en" sz="2400">
                <a:solidFill>
                  <a:srgbClr val="000000"/>
                </a:solidFill>
                <a:latin typeface="Consolas"/>
                <a:ea typeface="Consolas"/>
                <a:cs typeface="Consolas"/>
                <a:sym typeface="Consolas"/>
              </a:rPr>
              <a:t>git push</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ctrTitle"/>
          </p:nvPr>
        </p:nvSpPr>
        <p:spPr>
          <a:xfrm>
            <a:off x="685800" y="1583342"/>
            <a:ext cx="7772400" cy="1159800"/>
          </a:xfrm>
          <a:prstGeom prst="rect">
            <a:avLst/>
          </a:prstGeom>
        </p:spPr>
        <p:txBody>
          <a:bodyPr anchorCtr="0" anchor="b" bIns="91425" lIns="91425" rIns="91425" tIns="91425">
            <a:noAutofit/>
          </a:bodyPr>
          <a:lstStyle/>
          <a:p>
            <a:pPr lvl="0">
              <a:spcBef>
                <a:spcPts val="0"/>
              </a:spcBef>
              <a:buClr>
                <a:schemeClr val="dk1"/>
              </a:buClr>
              <a:buSzPct val="25000"/>
              <a:buFont typeface="Arial"/>
              <a:buNone/>
            </a:pPr>
            <a:r>
              <a:rPr lang="en"/>
              <a:t>How to Git</a:t>
            </a:r>
          </a:p>
        </p:txBody>
      </p:sp>
      <p:sp>
        <p:nvSpPr>
          <p:cNvPr id="93" name="Shape 93"/>
          <p:cNvSpPr txBox="1"/>
          <p:nvPr>
            <p:ph idx="1" type="subTitle"/>
          </p:nvPr>
        </p:nvSpPr>
        <p:spPr>
          <a:xfrm>
            <a:off x="685800" y="2840052"/>
            <a:ext cx="7772400" cy="784800"/>
          </a:xfrm>
          <a:prstGeom prst="rect">
            <a:avLst/>
          </a:prstGeom>
        </p:spPr>
        <p:txBody>
          <a:bodyPr anchorCtr="0" anchor="t" bIns="91425" lIns="91425" rIns="91425" tIns="91425">
            <a:noAutofit/>
          </a:bodyPr>
          <a:lstStyle/>
          <a:p>
            <a:pPr lvl="0">
              <a:spcBef>
                <a:spcPts val="0"/>
              </a:spcBef>
              <a:buNone/>
            </a:pPr>
            <a:r>
              <a:rPr lang="en"/>
              <a:t>Intro to Version Control</a:t>
            </a:r>
          </a:p>
        </p:txBody>
      </p:sp>
      <p:sp>
        <p:nvSpPr>
          <p:cNvPr id="94" name="Shape 94"/>
          <p:cNvSpPr txBox="1"/>
          <p:nvPr/>
        </p:nvSpPr>
        <p:spPr>
          <a:xfrm>
            <a:off x="1582492" y="4824048"/>
            <a:ext cx="5979000" cy="273600"/>
          </a:xfrm>
          <a:prstGeom prst="rect">
            <a:avLst/>
          </a:prstGeom>
          <a:noFill/>
          <a:ln>
            <a:noFill/>
          </a:ln>
        </p:spPr>
        <p:txBody>
          <a:bodyPr anchorCtr="0" anchor="t" bIns="91425" lIns="91425" rIns="91425" tIns="91425">
            <a:noAutofit/>
          </a:bodyPr>
          <a:lstStyle/>
          <a:p>
            <a:pPr lvl="0" rtl="0" algn="ctr">
              <a:lnSpc>
                <a:spcPct val="115000"/>
              </a:lnSpc>
              <a:spcBef>
                <a:spcPts val="0"/>
              </a:spcBef>
              <a:buClr>
                <a:srgbClr val="000000"/>
              </a:buClr>
              <a:buSzPct val="100000"/>
              <a:buFont typeface="Arial"/>
              <a:buNone/>
            </a:pPr>
            <a:r>
              <a:rPr i="1" lang="en" sz="1100">
                <a:solidFill>
                  <a:srgbClr val="000000"/>
                </a:solidFill>
              </a:rPr>
              <a:t>(C) 2017 Appian Corporation.  Distribution with attribution permitted.  All other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9" name="Shape 549"/>
        <p:cNvGrpSpPr/>
        <p:nvPr/>
      </p:nvGrpSpPr>
      <p:grpSpPr>
        <a:xfrm>
          <a:off x="0" y="0"/>
          <a:ext cx="0" cy="0"/>
          <a:chOff x="0" y="0"/>
          <a:chExt cx="0" cy="0"/>
        </a:xfrm>
      </p:grpSpPr>
      <p:sp>
        <p:nvSpPr>
          <p:cNvPr id="550" name="Shape 550"/>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How Git Works Locally - Workflow</a:t>
            </a:r>
          </a:p>
        </p:txBody>
      </p:sp>
      <p:sp>
        <p:nvSpPr>
          <p:cNvPr id="551" name="Shape 551"/>
          <p:cNvSpPr/>
          <p:nvPr/>
        </p:nvSpPr>
        <p:spPr>
          <a:xfrm>
            <a:off x="7507021" y="1723162"/>
            <a:ext cx="1275480" cy="845424"/>
          </a:xfrm>
          <a:prstGeom prst="cloud">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552" name="Shape 552"/>
          <p:cNvPicPr preferRelativeResize="0"/>
          <p:nvPr/>
        </p:nvPicPr>
        <p:blipFill>
          <a:blip r:embed="rId3">
            <a:alphaModFix/>
          </a:blip>
          <a:stretch>
            <a:fillRect/>
          </a:stretch>
        </p:blipFill>
        <p:spPr>
          <a:xfrm>
            <a:off x="7609799" y="1757635"/>
            <a:ext cx="911457" cy="641811"/>
          </a:xfrm>
          <a:prstGeom prst="rect">
            <a:avLst/>
          </a:prstGeom>
          <a:noFill/>
          <a:ln>
            <a:noFill/>
          </a:ln>
        </p:spPr>
      </p:pic>
      <p:pic>
        <p:nvPicPr>
          <p:cNvPr id="553" name="Shape 553"/>
          <p:cNvPicPr preferRelativeResize="0"/>
          <p:nvPr/>
        </p:nvPicPr>
        <p:blipFill>
          <a:blip r:embed="rId3">
            <a:alphaModFix/>
          </a:blip>
          <a:stretch>
            <a:fillRect/>
          </a:stretch>
        </p:blipFill>
        <p:spPr>
          <a:xfrm>
            <a:off x="7719009" y="1825992"/>
            <a:ext cx="911457" cy="641811"/>
          </a:xfrm>
          <a:prstGeom prst="rect">
            <a:avLst/>
          </a:prstGeom>
          <a:noFill/>
          <a:ln>
            <a:noFill/>
          </a:ln>
        </p:spPr>
      </p:pic>
      <p:cxnSp>
        <p:nvCxnSpPr>
          <p:cNvPr id="554" name="Shape 554"/>
          <p:cNvCxnSpPr/>
          <p:nvPr/>
        </p:nvCxnSpPr>
        <p:spPr>
          <a:xfrm flipH="1" rot="10800000">
            <a:off x="6660261" y="2318574"/>
            <a:ext cx="1058400" cy="401100"/>
          </a:xfrm>
          <a:prstGeom prst="straightConnector1">
            <a:avLst/>
          </a:prstGeom>
          <a:noFill/>
          <a:ln cap="flat" cmpd="sng" w="19050">
            <a:solidFill>
              <a:schemeClr val="dk2"/>
            </a:solidFill>
            <a:prstDash val="solid"/>
            <a:round/>
            <a:headEnd len="lg" w="lg" type="none"/>
            <a:tailEnd len="lg" w="lg" type="triangle"/>
          </a:ln>
        </p:spPr>
      </p:cxnSp>
      <p:grpSp>
        <p:nvGrpSpPr>
          <p:cNvPr id="555" name="Shape 555"/>
          <p:cNvGrpSpPr/>
          <p:nvPr/>
        </p:nvGrpSpPr>
        <p:grpSpPr>
          <a:xfrm>
            <a:off x="6018354" y="2602765"/>
            <a:ext cx="840197" cy="764968"/>
            <a:chOff x="2837449" y="1505825"/>
            <a:chExt cx="3754234" cy="3304400"/>
          </a:xfrm>
        </p:grpSpPr>
        <p:sp>
          <p:nvSpPr>
            <p:cNvPr id="556" name="Shape 556"/>
            <p:cNvSpPr/>
            <p:nvPr/>
          </p:nvSpPr>
          <p:spPr>
            <a:xfrm>
              <a:off x="2837450" y="21916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7" name="Shape 557"/>
            <p:cNvSpPr/>
            <p:nvPr/>
          </p:nvSpPr>
          <p:spPr>
            <a:xfrm>
              <a:off x="2837449" y="15058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8" name="Shape 558"/>
            <p:cNvSpPr/>
            <p:nvPr/>
          </p:nvSpPr>
          <p:spPr>
            <a:xfrm flipH="1" rot="5400000">
              <a:off x="3445525" y="29037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9" name="Shape 559"/>
            <p:cNvSpPr/>
            <p:nvPr/>
          </p:nvSpPr>
          <p:spPr>
            <a:xfrm flipH="1" rot="5400000">
              <a:off x="3950675" y="27638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0" name="Shape 560"/>
            <p:cNvSpPr/>
            <p:nvPr/>
          </p:nvSpPr>
          <p:spPr>
            <a:xfrm>
              <a:off x="4837025" y="43083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61" name="Shape 561"/>
            <p:cNvCxnSpPr>
              <a:stCxn id="560" idx="0"/>
            </p:cNvCxnSpPr>
            <p:nvPr/>
          </p:nvCxnSpPr>
          <p:spPr>
            <a:xfrm flipH="1" rot="10800000">
              <a:off x="4837025" y="3615025"/>
              <a:ext cx="506700" cy="693300"/>
            </a:xfrm>
            <a:prstGeom prst="straightConnector1">
              <a:avLst/>
            </a:prstGeom>
            <a:noFill/>
            <a:ln cap="flat" cmpd="sng" w="19050">
              <a:solidFill>
                <a:srgbClr val="000000"/>
              </a:solidFill>
              <a:prstDash val="solid"/>
              <a:round/>
              <a:headEnd len="lg" w="lg" type="none"/>
              <a:tailEnd len="lg" w="lg" type="none"/>
            </a:ln>
          </p:spPr>
        </p:cxnSp>
        <p:sp>
          <p:nvSpPr>
            <p:cNvPr id="562" name="Shape 562"/>
            <p:cNvSpPr/>
            <p:nvPr/>
          </p:nvSpPr>
          <p:spPr>
            <a:xfrm rot="1089356">
              <a:off x="4925652" y="37651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3" name="Shape 563"/>
            <p:cNvSpPr/>
            <p:nvPr/>
          </p:nvSpPr>
          <p:spPr>
            <a:xfrm rot="1089208">
              <a:off x="5009468" y="38044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64" name="Shape 564"/>
            <p:cNvCxnSpPr/>
            <p:nvPr/>
          </p:nvCxnSpPr>
          <p:spPr>
            <a:xfrm flipH="1" rot="10800000">
              <a:off x="5092150" y="37082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565" name="Shape 565"/>
            <p:cNvCxnSpPr/>
            <p:nvPr/>
          </p:nvCxnSpPr>
          <p:spPr>
            <a:xfrm flipH="1" rot="10800000">
              <a:off x="5264725" y="37416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566" name="Shape 566"/>
            <p:cNvCxnSpPr/>
            <p:nvPr/>
          </p:nvCxnSpPr>
          <p:spPr>
            <a:xfrm flipH="1" rot="10800000">
              <a:off x="5441050" y="37718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567" name="Shape 567"/>
            <p:cNvCxnSpPr/>
            <p:nvPr/>
          </p:nvCxnSpPr>
          <p:spPr>
            <a:xfrm flipH="1" rot="10800000">
              <a:off x="6108850" y="39407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568" name="Shape 568"/>
            <p:cNvCxnSpPr/>
            <p:nvPr/>
          </p:nvCxnSpPr>
          <p:spPr>
            <a:xfrm flipH="1" rot="10800000">
              <a:off x="5951275" y="39031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569" name="Shape 569"/>
            <p:cNvCxnSpPr/>
            <p:nvPr/>
          </p:nvCxnSpPr>
          <p:spPr>
            <a:xfrm flipH="1" rot="10800000">
              <a:off x="5786219" y="38692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570" name="Shape 570"/>
            <p:cNvCxnSpPr>
              <a:stCxn id="563" idx="2"/>
            </p:cNvCxnSpPr>
            <p:nvPr/>
          </p:nvCxnSpPr>
          <p:spPr>
            <a:xfrm flipH="1" rot="10800000">
              <a:off x="5604201" y="3822339"/>
              <a:ext cx="221100" cy="671400"/>
            </a:xfrm>
            <a:prstGeom prst="straightConnector1">
              <a:avLst/>
            </a:prstGeom>
            <a:noFill/>
            <a:ln cap="flat" cmpd="sng" w="19050">
              <a:solidFill>
                <a:srgbClr val="000000"/>
              </a:solidFill>
              <a:prstDash val="solid"/>
              <a:round/>
              <a:headEnd len="lg" w="lg" type="none"/>
              <a:tailEnd len="lg" w="lg" type="none"/>
            </a:ln>
          </p:spPr>
        </p:cxnSp>
        <p:cxnSp>
          <p:nvCxnSpPr>
            <p:cNvPr id="571" name="Shape 571"/>
            <p:cNvCxnSpPr/>
            <p:nvPr/>
          </p:nvCxnSpPr>
          <p:spPr>
            <a:xfrm>
              <a:off x="5082055" y="40647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572" name="Shape 572"/>
            <p:cNvCxnSpPr/>
            <p:nvPr/>
          </p:nvCxnSpPr>
          <p:spPr>
            <a:xfrm>
              <a:off x="5010773" y="41634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573" name="Shape 573"/>
            <p:cNvCxnSpPr>
              <a:endCxn id="563" idx="3"/>
            </p:cNvCxnSpPr>
            <p:nvPr/>
          </p:nvCxnSpPr>
          <p:spPr>
            <a:xfrm>
              <a:off x="5151687" y="3972003"/>
              <a:ext cx="1122000" cy="369300"/>
            </a:xfrm>
            <a:prstGeom prst="straightConnector1">
              <a:avLst/>
            </a:prstGeom>
            <a:noFill/>
            <a:ln cap="flat" cmpd="sng" w="19050">
              <a:solidFill>
                <a:srgbClr val="000000"/>
              </a:solidFill>
              <a:prstDash val="solid"/>
              <a:round/>
              <a:headEnd len="lg" w="lg" type="none"/>
              <a:tailEnd len="lg" w="lg" type="none"/>
            </a:ln>
          </p:spPr>
        </p:cxnSp>
        <p:cxnSp>
          <p:nvCxnSpPr>
            <p:cNvPr id="574" name="Shape 574"/>
            <p:cNvCxnSpPr/>
            <p:nvPr/>
          </p:nvCxnSpPr>
          <p:spPr>
            <a:xfrm>
              <a:off x="5208193" y="38898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575" name="Shape 575"/>
            <p:cNvCxnSpPr/>
            <p:nvPr/>
          </p:nvCxnSpPr>
          <p:spPr>
            <a:xfrm>
              <a:off x="5265050" y="38191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576" name="Shape 576"/>
            <p:cNvCxnSpPr/>
            <p:nvPr/>
          </p:nvCxnSpPr>
          <p:spPr>
            <a:xfrm>
              <a:off x="5304318" y="37636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577" name="Shape 577"/>
            <p:cNvCxnSpPr/>
            <p:nvPr/>
          </p:nvCxnSpPr>
          <p:spPr>
            <a:xfrm>
              <a:off x="5336664" y="3711163"/>
              <a:ext cx="943800" cy="313500"/>
            </a:xfrm>
            <a:prstGeom prst="straightConnector1">
              <a:avLst/>
            </a:prstGeom>
            <a:noFill/>
            <a:ln cap="flat" cmpd="sng" w="19050">
              <a:solidFill>
                <a:srgbClr val="000000"/>
              </a:solidFill>
              <a:prstDash val="solid"/>
              <a:round/>
              <a:headEnd len="lg" w="lg" type="none"/>
              <a:tailEnd len="lg" w="lg" type="none"/>
            </a:ln>
          </p:spPr>
        </p:cxnSp>
        <p:sp>
          <p:nvSpPr>
            <p:cNvPr id="578" name="Shape 578"/>
            <p:cNvSpPr/>
            <p:nvPr/>
          </p:nvSpPr>
          <p:spPr>
            <a:xfrm rot="-3232568">
              <a:off x="4814632" y="23338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9" name="Shape 579"/>
            <p:cNvSpPr/>
            <p:nvPr/>
          </p:nvSpPr>
          <p:spPr>
            <a:xfrm rot="-3232491">
              <a:off x="4784147" y="25786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0" name="Shape 580"/>
            <p:cNvSpPr/>
            <p:nvPr/>
          </p:nvSpPr>
          <p:spPr>
            <a:xfrm rot="-3233414">
              <a:off x="4844339" y="31543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1" name="Shape 581"/>
            <p:cNvSpPr/>
            <p:nvPr/>
          </p:nvSpPr>
          <p:spPr>
            <a:xfrm rot="-3232784">
              <a:off x="4985398" y="29271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2" name="Shape 582"/>
            <p:cNvSpPr/>
            <p:nvPr/>
          </p:nvSpPr>
          <p:spPr>
            <a:xfrm rot="-3233107">
              <a:off x="4813012" y="33450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3" name="Shape 583"/>
            <p:cNvSpPr/>
            <p:nvPr/>
          </p:nvSpPr>
          <p:spPr>
            <a:xfrm>
              <a:off x="4333875" y="3289700"/>
              <a:ext cx="418500" cy="4185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4" name="Shape 584"/>
            <p:cNvSpPr/>
            <p:nvPr/>
          </p:nvSpPr>
          <p:spPr>
            <a:xfrm>
              <a:off x="4431315" y="3391390"/>
              <a:ext cx="220200" cy="2202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5" name="Shape 585"/>
            <p:cNvSpPr/>
            <p:nvPr/>
          </p:nvSpPr>
          <p:spPr>
            <a:xfrm>
              <a:off x="2839578" y="2510475"/>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6" name="Shape 586"/>
            <p:cNvSpPr/>
            <p:nvPr/>
          </p:nvSpPr>
          <p:spPr>
            <a:xfrm>
              <a:off x="2839579" y="3808750"/>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587" name="Shape 587"/>
          <p:cNvSpPr txBox="1"/>
          <p:nvPr>
            <p:ph type="title"/>
          </p:nvPr>
        </p:nvSpPr>
        <p:spPr>
          <a:xfrm>
            <a:off x="6784442" y="2318548"/>
            <a:ext cx="635400" cy="172500"/>
          </a:xfrm>
          <a:prstGeom prst="rect">
            <a:avLst/>
          </a:prstGeom>
        </p:spPr>
        <p:txBody>
          <a:bodyPr anchorCtr="0" anchor="b" bIns="91425" lIns="91425" rIns="91425" tIns="91425">
            <a:noAutofit/>
          </a:bodyPr>
          <a:lstStyle/>
          <a:p>
            <a:pPr lvl="0" rtl="0">
              <a:spcBef>
                <a:spcPts val="0"/>
              </a:spcBef>
              <a:buNone/>
            </a:pPr>
            <a:r>
              <a:rPr lang="en" sz="1600">
                <a:solidFill>
                  <a:srgbClr val="000000"/>
                </a:solidFill>
                <a:latin typeface="Consolas"/>
                <a:ea typeface="Consolas"/>
                <a:cs typeface="Consolas"/>
                <a:sym typeface="Consolas"/>
              </a:rPr>
              <a:t>git push</a:t>
            </a:r>
          </a:p>
        </p:txBody>
      </p:sp>
      <p:sp>
        <p:nvSpPr>
          <p:cNvPr id="588" name="Shape 588"/>
          <p:cNvSpPr txBox="1"/>
          <p:nvPr>
            <p:ph type="title"/>
          </p:nvPr>
        </p:nvSpPr>
        <p:spPr>
          <a:xfrm>
            <a:off x="3883047" y="4782925"/>
            <a:ext cx="1377900" cy="201300"/>
          </a:xfrm>
          <a:prstGeom prst="rect">
            <a:avLst/>
          </a:prstGeom>
        </p:spPr>
        <p:txBody>
          <a:bodyPr anchorCtr="0" anchor="b" bIns="91425" lIns="91425" rIns="91425" tIns="91425">
            <a:noAutofit/>
          </a:bodyPr>
          <a:lstStyle/>
          <a:p>
            <a:pPr lvl="0" rtl="0">
              <a:spcBef>
                <a:spcPts val="0"/>
              </a:spcBef>
              <a:buNone/>
            </a:pPr>
            <a:r>
              <a:rPr lang="en" sz="1600">
                <a:solidFill>
                  <a:srgbClr val="000000"/>
                </a:solidFill>
                <a:latin typeface="Consolas"/>
                <a:ea typeface="Consolas"/>
                <a:cs typeface="Consolas"/>
                <a:sym typeface="Consolas"/>
              </a:rPr>
              <a:t>git commit</a:t>
            </a:r>
          </a:p>
        </p:txBody>
      </p:sp>
      <p:cxnSp>
        <p:nvCxnSpPr>
          <p:cNvPr id="589" name="Shape 589"/>
          <p:cNvCxnSpPr/>
          <p:nvPr/>
        </p:nvCxnSpPr>
        <p:spPr>
          <a:xfrm>
            <a:off x="4350253" y="4102183"/>
            <a:ext cx="391500" cy="0"/>
          </a:xfrm>
          <a:prstGeom prst="straightConnector1">
            <a:avLst/>
          </a:prstGeom>
          <a:noFill/>
          <a:ln cap="flat" cmpd="sng" w="19050">
            <a:solidFill>
              <a:schemeClr val="dk2"/>
            </a:solidFill>
            <a:prstDash val="solid"/>
            <a:round/>
            <a:headEnd len="lg" w="lg" type="none"/>
            <a:tailEnd len="lg" w="lg" type="triangle"/>
          </a:ln>
        </p:spPr>
      </p:cxnSp>
      <p:grpSp>
        <p:nvGrpSpPr>
          <p:cNvPr id="590" name="Shape 590"/>
          <p:cNvGrpSpPr/>
          <p:nvPr/>
        </p:nvGrpSpPr>
        <p:grpSpPr>
          <a:xfrm>
            <a:off x="4863040" y="3672836"/>
            <a:ext cx="903644" cy="893509"/>
            <a:chOff x="2837449" y="1505825"/>
            <a:chExt cx="3754234" cy="3304400"/>
          </a:xfrm>
        </p:grpSpPr>
        <p:sp>
          <p:nvSpPr>
            <p:cNvPr id="591" name="Shape 591"/>
            <p:cNvSpPr/>
            <p:nvPr/>
          </p:nvSpPr>
          <p:spPr>
            <a:xfrm>
              <a:off x="2837450" y="21916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92" name="Shape 592"/>
            <p:cNvSpPr/>
            <p:nvPr/>
          </p:nvSpPr>
          <p:spPr>
            <a:xfrm>
              <a:off x="2837449" y="15058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93" name="Shape 593"/>
            <p:cNvSpPr/>
            <p:nvPr/>
          </p:nvSpPr>
          <p:spPr>
            <a:xfrm flipH="1" rot="5400000">
              <a:off x="3445525" y="29037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94" name="Shape 594"/>
            <p:cNvSpPr/>
            <p:nvPr/>
          </p:nvSpPr>
          <p:spPr>
            <a:xfrm flipH="1" rot="5400000">
              <a:off x="3950675" y="27638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95" name="Shape 595"/>
            <p:cNvSpPr/>
            <p:nvPr/>
          </p:nvSpPr>
          <p:spPr>
            <a:xfrm>
              <a:off x="4837025" y="43083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96" name="Shape 596"/>
            <p:cNvCxnSpPr>
              <a:stCxn id="595" idx="0"/>
            </p:cNvCxnSpPr>
            <p:nvPr/>
          </p:nvCxnSpPr>
          <p:spPr>
            <a:xfrm flipH="1" rot="10800000">
              <a:off x="4837025" y="3615025"/>
              <a:ext cx="507300" cy="693300"/>
            </a:xfrm>
            <a:prstGeom prst="straightConnector1">
              <a:avLst/>
            </a:prstGeom>
            <a:noFill/>
            <a:ln cap="flat" cmpd="sng" w="19050">
              <a:solidFill>
                <a:srgbClr val="000000"/>
              </a:solidFill>
              <a:prstDash val="solid"/>
              <a:round/>
              <a:headEnd len="lg" w="lg" type="none"/>
              <a:tailEnd len="lg" w="lg" type="none"/>
            </a:ln>
          </p:spPr>
        </p:cxnSp>
        <p:sp>
          <p:nvSpPr>
            <p:cNvPr id="597" name="Shape 597"/>
            <p:cNvSpPr/>
            <p:nvPr/>
          </p:nvSpPr>
          <p:spPr>
            <a:xfrm rot="1089356">
              <a:off x="4925652" y="37651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98" name="Shape 598"/>
            <p:cNvSpPr/>
            <p:nvPr/>
          </p:nvSpPr>
          <p:spPr>
            <a:xfrm rot="1089208">
              <a:off x="5009468" y="38044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99" name="Shape 599"/>
            <p:cNvCxnSpPr/>
            <p:nvPr/>
          </p:nvCxnSpPr>
          <p:spPr>
            <a:xfrm flipH="1" rot="10800000">
              <a:off x="5092150" y="37082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600" name="Shape 600"/>
            <p:cNvCxnSpPr/>
            <p:nvPr/>
          </p:nvCxnSpPr>
          <p:spPr>
            <a:xfrm flipH="1" rot="10800000">
              <a:off x="5264725" y="37416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601" name="Shape 601"/>
            <p:cNvCxnSpPr/>
            <p:nvPr/>
          </p:nvCxnSpPr>
          <p:spPr>
            <a:xfrm flipH="1" rot="10800000">
              <a:off x="5441050" y="37718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602" name="Shape 602"/>
            <p:cNvCxnSpPr/>
            <p:nvPr/>
          </p:nvCxnSpPr>
          <p:spPr>
            <a:xfrm flipH="1" rot="10800000">
              <a:off x="6108850" y="39407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603" name="Shape 603"/>
            <p:cNvCxnSpPr/>
            <p:nvPr/>
          </p:nvCxnSpPr>
          <p:spPr>
            <a:xfrm flipH="1" rot="10800000">
              <a:off x="5951275" y="39031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604" name="Shape 604"/>
            <p:cNvCxnSpPr/>
            <p:nvPr/>
          </p:nvCxnSpPr>
          <p:spPr>
            <a:xfrm flipH="1" rot="10800000">
              <a:off x="5786219" y="38692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605" name="Shape 605"/>
            <p:cNvCxnSpPr>
              <a:stCxn id="598" idx="2"/>
            </p:cNvCxnSpPr>
            <p:nvPr/>
          </p:nvCxnSpPr>
          <p:spPr>
            <a:xfrm flipH="1" rot="10800000">
              <a:off x="5604200" y="3821439"/>
              <a:ext cx="220500" cy="672300"/>
            </a:xfrm>
            <a:prstGeom prst="straightConnector1">
              <a:avLst/>
            </a:prstGeom>
            <a:noFill/>
            <a:ln cap="flat" cmpd="sng" w="19050">
              <a:solidFill>
                <a:srgbClr val="000000"/>
              </a:solidFill>
              <a:prstDash val="solid"/>
              <a:round/>
              <a:headEnd len="lg" w="lg" type="none"/>
              <a:tailEnd len="lg" w="lg" type="none"/>
            </a:ln>
          </p:spPr>
        </p:cxnSp>
        <p:cxnSp>
          <p:nvCxnSpPr>
            <p:cNvPr id="606" name="Shape 606"/>
            <p:cNvCxnSpPr/>
            <p:nvPr/>
          </p:nvCxnSpPr>
          <p:spPr>
            <a:xfrm>
              <a:off x="5082055" y="40647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607" name="Shape 607"/>
            <p:cNvCxnSpPr/>
            <p:nvPr/>
          </p:nvCxnSpPr>
          <p:spPr>
            <a:xfrm>
              <a:off x="5010773" y="41634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608" name="Shape 608"/>
            <p:cNvCxnSpPr>
              <a:endCxn id="598" idx="3"/>
            </p:cNvCxnSpPr>
            <p:nvPr/>
          </p:nvCxnSpPr>
          <p:spPr>
            <a:xfrm>
              <a:off x="5144414" y="3970420"/>
              <a:ext cx="1121700" cy="368400"/>
            </a:xfrm>
            <a:prstGeom prst="straightConnector1">
              <a:avLst/>
            </a:prstGeom>
            <a:noFill/>
            <a:ln cap="flat" cmpd="sng" w="19050">
              <a:solidFill>
                <a:srgbClr val="000000"/>
              </a:solidFill>
              <a:prstDash val="solid"/>
              <a:round/>
              <a:headEnd len="lg" w="lg" type="none"/>
              <a:tailEnd len="lg" w="lg" type="none"/>
            </a:ln>
          </p:spPr>
        </p:cxnSp>
        <p:cxnSp>
          <p:nvCxnSpPr>
            <p:cNvPr id="609" name="Shape 609"/>
            <p:cNvCxnSpPr/>
            <p:nvPr/>
          </p:nvCxnSpPr>
          <p:spPr>
            <a:xfrm>
              <a:off x="5208193" y="38898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610" name="Shape 610"/>
            <p:cNvCxnSpPr/>
            <p:nvPr/>
          </p:nvCxnSpPr>
          <p:spPr>
            <a:xfrm>
              <a:off x="5265050" y="38191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611" name="Shape 611"/>
            <p:cNvCxnSpPr/>
            <p:nvPr/>
          </p:nvCxnSpPr>
          <p:spPr>
            <a:xfrm>
              <a:off x="5304318" y="37636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612" name="Shape 612"/>
            <p:cNvCxnSpPr/>
            <p:nvPr/>
          </p:nvCxnSpPr>
          <p:spPr>
            <a:xfrm>
              <a:off x="5336664" y="3711163"/>
              <a:ext cx="943800" cy="313500"/>
            </a:xfrm>
            <a:prstGeom prst="straightConnector1">
              <a:avLst/>
            </a:prstGeom>
            <a:noFill/>
            <a:ln cap="flat" cmpd="sng" w="19050">
              <a:solidFill>
                <a:srgbClr val="000000"/>
              </a:solidFill>
              <a:prstDash val="solid"/>
              <a:round/>
              <a:headEnd len="lg" w="lg" type="none"/>
              <a:tailEnd len="lg" w="lg" type="none"/>
            </a:ln>
          </p:spPr>
        </p:cxnSp>
        <p:sp>
          <p:nvSpPr>
            <p:cNvPr id="613" name="Shape 613"/>
            <p:cNvSpPr/>
            <p:nvPr/>
          </p:nvSpPr>
          <p:spPr>
            <a:xfrm rot="-3232568">
              <a:off x="4814632" y="23338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4" name="Shape 614"/>
            <p:cNvSpPr/>
            <p:nvPr/>
          </p:nvSpPr>
          <p:spPr>
            <a:xfrm rot="-3232491">
              <a:off x="4784147" y="25786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5" name="Shape 615"/>
            <p:cNvSpPr/>
            <p:nvPr/>
          </p:nvSpPr>
          <p:spPr>
            <a:xfrm rot="-3233414">
              <a:off x="4844339" y="31543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6" name="Shape 616"/>
            <p:cNvSpPr/>
            <p:nvPr/>
          </p:nvSpPr>
          <p:spPr>
            <a:xfrm rot="-3232784">
              <a:off x="4985398" y="29271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7" name="Shape 617"/>
            <p:cNvSpPr/>
            <p:nvPr/>
          </p:nvSpPr>
          <p:spPr>
            <a:xfrm rot="-3233107">
              <a:off x="4813012" y="33450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8" name="Shape 618"/>
            <p:cNvSpPr/>
            <p:nvPr/>
          </p:nvSpPr>
          <p:spPr>
            <a:xfrm>
              <a:off x="4333875" y="3289700"/>
              <a:ext cx="418500" cy="4185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9" name="Shape 619"/>
            <p:cNvSpPr/>
            <p:nvPr/>
          </p:nvSpPr>
          <p:spPr>
            <a:xfrm>
              <a:off x="4431315" y="3391390"/>
              <a:ext cx="220200" cy="2202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0" name="Shape 620"/>
            <p:cNvSpPr/>
            <p:nvPr/>
          </p:nvSpPr>
          <p:spPr>
            <a:xfrm>
              <a:off x="2839578" y="2510475"/>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1" name="Shape 621"/>
            <p:cNvSpPr/>
            <p:nvPr/>
          </p:nvSpPr>
          <p:spPr>
            <a:xfrm>
              <a:off x="2839579" y="3808750"/>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22" name="Shape 622"/>
          <p:cNvGrpSpPr/>
          <p:nvPr/>
        </p:nvGrpSpPr>
        <p:grpSpPr>
          <a:xfrm>
            <a:off x="3377309" y="3661245"/>
            <a:ext cx="1024274" cy="1172970"/>
            <a:chOff x="4493920" y="1934316"/>
            <a:chExt cx="1993139" cy="2238492"/>
          </a:xfrm>
        </p:grpSpPr>
        <p:grpSp>
          <p:nvGrpSpPr>
            <p:cNvPr id="623" name="Shape 623"/>
            <p:cNvGrpSpPr/>
            <p:nvPr/>
          </p:nvGrpSpPr>
          <p:grpSpPr>
            <a:xfrm>
              <a:off x="4493920" y="1934316"/>
              <a:ext cx="1993139" cy="2238492"/>
              <a:chOff x="2482183" y="1282925"/>
              <a:chExt cx="4257025" cy="4294881"/>
            </a:xfrm>
          </p:grpSpPr>
          <p:sp>
            <p:nvSpPr>
              <p:cNvPr id="624" name="Shape 624"/>
              <p:cNvSpPr/>
              <p:nvPr/>
            </p:nvSpPr>
            <p:spPr>
              <a:xfrm>
                <a:off x="2984975" y="19687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5" name="Shape 625"/>
              <p:cNvSpPr/>
              <p:nvPr/>
            </p:nvSpPr>
            <p:spPr>
              <a:xfrm>
                <a:off x="3501525" y="1968725"/>
                <a:ext cx="1483500" cy="19233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6" name="Shape 626"/>
              <p:cNvSpPr/>
              <p:nvPr/>
            </p:nvSpPr>
            <p:spPr>
              <a:xfrm>
                <a:off x="2984974" y="12829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7" name="Shape 627"/>
              <p:cNvSpPr/>
              <p:nvPr/>
            </p:nvSpPr>
            <p:spPr>
              <a:xfrm flipH="1" rot="5400000">
                <a:off x="3593050" y="26808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628" name="Shape 628"/>
              <p:cNvCxnSpPr/>
              <p:nvPr/>
            </p:nvCxnSpPr>
            <p:spPr>
              <a:xfrm flipH="1">
                <a:off x="2984975" y="3894625"/>
                <a:ext cx="516900" cy="692700"/>
              </a:xfrm>
              <a:prstGeom prst="straightConnector1">
                <a:avLst/>
              </a:prstGeom>
              <a:noFill/>
              <a:ln cap="flat" cmpd="sng" w="19050">
                <a:solidFill>
                  <a:srgbClr val="000000"/>
                </a:solidFill>
                <a:prstDash val="solid"/>
                <a:round/>
                <a:headEnd len="lg" w="lg" type="none"/>
                <a:tailEnd len="lg" w="lg" type="none"/>
              </a:ln>
            </p:spPr>
          </p:cxnSp>
          <p:sp>
            <p:nvSpPr>
              <p:cNvPr id="629" name="Shape 629"/>
              <p:cNvSpPr/>
              <p:nvPr/>
            </p:nvSpPr>
            <p:spPr>
              <a:xfrm flipH="1" rot="5400000">
                <a:off x="4098200" y="25409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0" name="Shape 630"/>
              <p:cNvSpPr/>
              <p:nvPr/>
            </p:nvSpPr>
            <p:spPr>
              <a:xfrm flipH="1" rot="5400000">
                <a:off x="969615" y="3564056"/>
                <a:ext cx="3609000" cy="418500"/>
              </a:xfrm>
              <a:prstGeom prst="parallelogram">
                <a:avLst>
                  <a:gd fmla="val 271302"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1" name="Shape 631"/>
              <p:cNvSpPr/>
              <p:nvPr/>
            </p:nvSpPr>
            <p:spPr>
              <a:xfrm rot="-5400000">
                <a:off x="2342251" y="4023500"/>
                <a:ext cx="418500" cy="26100"/>
              </a:xfrm>
              <a:prstGeom prst="round2SameRect">
                <a:avLst>
                  <a:gd fmla="val 2702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2" name="Shape 632"/>
              <p:cNvSpPr/>
              <p:nvPr/>
            </p:nvSpPr>
            <p:spPr>
              <a:xfrm rot="-5400000">
                <a:off x="2404483" y="4008200"/>
                <a:ext cx="212100" cy="56700"/>
              </a:xfrm>
              <a:prstGeom prst="round2SameRect">
                <a:avLst>
                  <a:gd fmla="val 3920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3" name="Shape 633"/>
              <p:cNvSpPr/>
              <p:nvPr/>
            </p:nvSpPr>
            <p:spPr>
              <a:xfrm>
                <a:off x="4984550" y="40854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634" name="Shape 634"/>
              <p:cNvCxnSpPr>
                <a:stCxn id="633" idx="0"/>
              </p:cNvCxnSpPr>
              <p:nvPr/>
            </p:nvCxnSpPr>
            <p:spPr>
              <a:xfrm flipH="1" rot="10800000">
                <a:off x="4984550" y="3392425"/>
                <a:ext cx="506100" cy="693000"/>
              </a:xfrm>
              <a:prstGeom prst="straightConnector1">
                <a:avLst/>
              </a:prstGeom>
              <a:noFill/>
              <a:ln cap="flat" cmpd="sng" w="19050">
                <a:solidFill>
                  <a:srgbClr val="000000"/>
                </a:solidFill>
                <a:prstDash val="solid"/>
                <a:round/>
                <a:headEnd len="lg" w="lg" type="none"/>
                <a:tailEnd len="lg" w="lg" type="none"/>
              </a:ln>
            </p:spPr>
          </p:cxnSp>
          <p:sp>
            <p:nvSpPr>
              <p:cNvPr id="635" name="Shape 635"/>
              <p:cNvSpPr/>
              <p:nvPr/>
            </p:nvSpPr>
            <p:spPr>
              <a:xfrm rot="1089356">
                <a:off x="5073177" y="35422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6" name="Shape 636"/>
              <p:cNvSpPr/>
              <p:nvPr/>
            </p:nvSpPr>
            <p:spPr>
              <a:xfrm rot="1089208">
                <a:off x="5156993" y="35815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637" name="Shape 637"/>
              <p:cNvCxnSpPr/>
              <p:nvPr/>
            </p:nvCxnSpPr>
            <p:spPr>
              <a:xfrm flipH="1" rot="10800000">
                <a:off x="5239675" y="34853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638" name="Shape 638"/>
              <p:cNvCxnSpPr/>
              <p:nvPr/>
            </p:nvCxnSpPr>
            <p:spPr>
              <a:xfrm flipH="1" rot="10800000">
                <a:off x="5412250" y="35187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639" name="Shape 639"/>
              <p:cNvCxnSpPr/>
              <p:nvPr/>
            </p:nvCxnSpPr>
            <p:spPr>
              <a:xfrm flipH="1" rot="10800000">
                <a:off x="5588575" y="35489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640" name="Shape 640"/>
              <p:cNvCxnSpPr/>
              <p:nvPr/>
            </p:nvCxnSpPr>
            <p:spPr>
              <a:xfrm flipH="1" rot="10800000">
                <a:off x="6256375" y="37178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641" name="Shape 641"/>
              <p:cNvCxnSpPr/>
              <p:nvPr/>
            </p:nvCxnSpPr>
            <p:spPr>
              <a:xfrm flipH="1" rot="10800000">
                <a:off x="6098800" y="36802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642" name="Shape 642"/>
              <p:cNvCxnSpPr/>
              <p:nvPr/>
            </p:nvCxnSpPr>
            <p:spPr>
              <a:xfrm flipH="1" rot="10800000">
                <a:off x="5933744" y="36463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643" name="Shape 643"/>
              <p:cNvCxnSpPr>
                <a:stCxn id="636" idx="2"/>
              </p:cNvCxnSpPr>
              <p:nvPr/>
            </p:nvCxnSpPr>
            <p:spPr>
              <a:xfrm flipH="1" rot="10800000">
                <a:off x="5751726" y="3600639"/>
                <a:ext cx="220800" cy="670200"/>
              </a:xfrm>
              <a:prstGeom prst="straightConnector1">
                <a:avLst/>
              </a:prstGeom>
              <a:noFill/>
              <a:ln cap="flat" cmpd="sng" w="19050">
                <a:solidFill>
                  <a:srgbClr val="000000"/>
                </a:solidFill>
                <a:prstDash val="solid"/>
                <a:round/>
                <a:headEnd len="lg" w="lg" type="none"/>
                <a:tailEnd len="lg" w="lg" type="none"/>
              </a:ln>
            </p:spPr>
          </p:cxnSp>
          <p:cxnSp>
            <p:nvCxnSpPr>
              <p:cNvPr id="644" name="Shape 644"/>
              <p:cNvCxnSpPr/>
              <p:nvPr/>
            </p:nvCxnSpPr>
            <p:spPr>
              <a:xfrm>
                <a:off x="5229580" y="38418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645" name="Shape 645"/>
              <p:cNvCxnSpPr/>
              <p:nvPr/>
            </p:nvCxnSpPr>
            <p:spPr>
              <a:xfrm>
                <a:off x="5158298" y="39405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646" name="Shape 646"/>
              <p:cNvCxnSpPr>
                <a:endCxn id="636" idx="3"/>
              </p:cNvCxnSpPr>
              <p:nvPr/>
            </p:nvCxnSpPr>
            <p:spPr>
              <a:xfrm>
                <a:off x="5291857" y="3745398"/>
                <a:ext cx="1120800" cy="370200"/>
              </a:xfrm>
              <a:prstGeom prst="straightConnector1">
                <a:avLst/>
              </a:prstGeom>
              <a:noFill/>
              <a:ln cap="flat" cmpd="sng" w="19050">
                <a:solidFill>
                  <a:srgbClr val="000000"/>
                </a:solidFill>
                <a:prstDash val="solid"/>
                <a:round/>
                <a:headEnd len="lg" w="lg" type="none"/>
                <a:tailEnd len="lg" w="lg" type="none"/>
              </a:ln>
            </p:spPr>
          </p:cxnSp>
          <p:cxnSp>
            <p:nvCxnSpPr>
              <p:cNvPr id="647" name="Shape 647"/>
              <p:cNvCxnSpPr/>
              <p:nvPr/>
            </p:nvCxnSpPr>
            <p:spPr>
              <a:xfrm>
                <a:off x="5355718" y="36669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648" name="Shape 648"/>
              <p:cNvCxnSpPr/>
              <p:nvPr/>
            </p:nvCxnSpPr>
            <p:spPr>
              <a:xfrm>
                <a:off x="5412575" y="35962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649" name="Shape 649"/>
              <p:cNvCxnSpPr/>
              <p:nvPr/>
            </p:nvCxnSpPr>
            <p:spPr>
              <a:xfrm>
                <a:off x="5451843" y="35407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650" name="Shape 650"/>
              <p:cNvCxnSpPr/>
              <p:nvPr/>
            </p:nvCxnSpPr>
            <p:spPr>
              <a:xfrm>
                <a:off x="5484189" y="3488263"/>
                <a:ext cx="943800" cy="313500"/>
              </a:xfrm>
              <a:prstGeom prst="straightConnector1">
                <a:avLst/>
              </a:prstGeom>
              <a:noFill/>
              <a:ln cap="flat" cmpd="sng" w="19050">
                <a:solidFill>
                  <a:srgbClr val="000000"/>
                </a:solidFill>
                <a:prstDash val="solid"/>
                <a:round/>
                <a:headEnd len="lg" w="lg" type="none"/>
                <a:tailEnd len="lg" w="lg" type="none"/>
              </a:ln>
            </p:spPr>
          </p:cxnSp>
          <p:sp>
            <p:nvSpPr>
              <p:cNvPr id="651" name="Shape 651"/>
              <p:cNvSpPr/>
              <p:nvPr/>
            </p:nvSpPr>
            <p:spPr>
              <a:xfrm rot="-3232568">
                <a:off x="4962157" y="21109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52" name="Shape 652"/>
              <p:cNvSpPr/>
              <p:nvPr/>
            </p:nvSpPr>
            <p:spPr>
              <a:xfrm rot="-3232491">
                <a:off x="4931672" y="23557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53" name="Shape 653"/>
              <p:cNvSpPr/>
              <p:nvPr/>
            </p:nvSpPr>
            <p:spPr>
              <a:xfrm rot="-3233414">
                <a:off x="4991864" y="29314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54" name="Shape 654"/>
              <p:cNvSpPr/>
              <p:nvPr/>
            </p:nvSpPr>
            <p:spPr>
              <a:xfrm rot="-3232784">
                <a:off x="5132923" y="27042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55" name="Shape 655"/>
              <p:cNvSpPr/>
              <p:nvPr/>
            </p:nvSpPr>
            <p:spPr>
              <a:xfrm rot="-3233107">
                <a:off x="4960537" y="31221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56" name="Shape 656"/>
            <p:cNvGrpSpPr/>
            <p:nvPr/>
          </p:nvGrpSpPr>
          <p:grpSpPr>
            <a:xfrm>
              <a:off x="5002384" y="2465273"/>
              <a:ext cx="563562" cy="696388"/>
              <a:chOff x="2919899" y="465650"/>
              <a:chExt cx="4423565" cy="5466159"/>
            </a:xfrm>
          </p:grpSpPr>
          <p:grpSp>
            <p:nvGrpSpPr>
              <p:cNvPr id="657" name="Shape 657"/>
              <p:cNvGrpSpPr/>
              <p:nvPr/>
            </p:nvGrpSpPr>
            <p:grpSpPr>
              <a:xfrm>
                <a:off x="3398196" y="2073825"/>
                <a:ext cx="2751300" cy="3048000"/>
                <a:chOff x="3398196" y="2073825"/>
                <a:chExt cx="2751300" cy="3048000"/>
              </a:xfrm>
            </p:grpSpPr>
            <p:cxnSp>
              <p:nvCxnSpPr>
                <p:cNvPr id="658" name="Shape 658"/>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659" name="Shape 659"/>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660" name="Shape 660"/>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661" name="Shape 661"/>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662" name="Shape 662"/>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663" name="Shape 663"/>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664" name="Shape 664"/>
              <p:cNvGrpSpPr/>
              <p:nvPr/>
            </p:nvGrpSpPr>
            <p:grpSpPr>
              <a:xfrm>
                <a:off x="2919899" y="1144402"/>
                <a:ext cx="3769679" cy="4787407"/>
                <a:chOff x="2919815" y="1139575"/>
                <a:chExt cx="3773452" cy="4792200"/>
              </a:xfrm>
            </p:grpSpPr>
            <p:cxnSp>
              <p:nvCxnSpPr>
                <p:cNvPr id="665" name="Shape 665"/>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666" name="Shape 666"/>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667" name="Shape 667"/>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668" name="Shape 668"/>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669" name="Shape 669"/>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FF00"/>
                  </a:solidFill>
                </a:endParaRPr>
              </a:p>
            </p:txBody>
          </p:sp>
        </p:grpSp>
        <p:grpSp>
          <p:nvGrpSpPr>
            <p:cNvPr id="670" name="Shape 670"/>
            <p:cNvGrpSpPr/>
            <p:nvPr/>
          </p:nvGrpSpPr>
          <p:grpSpPr>
            <a:xfrm>
              <a:off x="5097235" y="2577823"/>
              <a:ext cx="563562" cy="700376"/>
              <a:chOff x="5154784" y="3836873"/>
              <a:chExt cx="563562" cy="700376"/>
            </a:xfrm>
          </p:grpSpPr>
          <p:sp>
            <p:nvSpPr>
              <p:cNvPr id="671" name="Shape 671"/>
              <p:cNvSpPr/>
              <p:nvPr/>
            </p:nvSpPr>
            <p:spPr>
              <a:xfrm>
                <a:off x="5163653" y="3930950"/>
                <a:ext cx="463800" cy="6063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grpSp>
            <p:nvGrpSpPr>
              <p:cNvPr id="672" name="Shape 672"/>
              <p:cNvGrpSpPr/>
              <p:nvPr/>
            </p:nvGrpSpPr>
            <p:grpSpPr>
              <a:xfrm>
                <a:off x="5154784" y="3836873"/>
                <a:ext cx="563562" cy="696388"/>
                <a:chOff x="2919899" y="465650"/>
                <a:chExt cx="4423565" cy="5466159"/>
              </a:xfrm>
            </p:grpSpPr>
            <p:grpSp>
              <p:nvGrpSpPr>
                <p:cNvPr id="673" name="Shape 673"/>
                <p:cNvGrpSpPr/>
                <p:nvPr/>
              </p:nvGrpSpPr>
              <p:grpSpPr>
                <a:xfrm>
                  <a:off x="3398196" y="2073825"/>
                  <a:ext cx="2751300" cy="3048000"/>
                  <a:chOff x="3398196" y="2073825"/>
                  <a:chExt cx="2751300" cy="3048000"/>
                </a:xfrm>
              </p:grpSpPr>
              <p:cxnSp>
                <p:nvCxnSpPr>
                  <p:cNvPr id="674" name="Shape 674"/>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675" name="Shape 675"/>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676" name="Shape 676"/>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677" name="Shape 677"/>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678" name="Shape 678"/>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679" name="Shape 679"/>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680" name="Shape 680"/>
                <p:cNvGrpSpPr/>
                <p:nvPr/>
              </p:nvGrpSpPr>
              <p:grpSpPr>
                <a:xfrm>
                  <a:off x="2919899" y="1144402"/>
                  <a:ext cx="3769679" cy="4787407"/>
                  <a:chOff x="2919815" y="1139575"/>
                  <a:chExt cx="3773452" cy="4792200"/>
                </a:xfrm>
              </p:grpSpPr>
              <p:cxnSp>
                <p:nvCxnSpPr>
                  <p:cNvPr id="681" name="Shape 681"/>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682" name="Shape 682"/>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683" name="Shape 683"/>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684" name="Shape 684"/>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685" name="Shape 685"/>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FF00"/>
                    </a:solidFill>
                  </a:endParaRPr>
                </a:p>
              </p:txBody>
            </p:sp>
          </p:grpSp>
        </p:grpSp>
      </p:grpSp>
      <p:sp>
        <p:nvSpPr>
          <p:cNvPr id="686" name="Shape 686"/>
          <p:cNvSpPr txBox="1"/>
          <p:nvPr>
            <p:ph type="title"/>
          </p:nvPr>
        </p:nvSpPr>
        <p:spPr>
          <a:xfrm>
            <a:off x="1466154" y="3225075"/>
            <a:ext cx="1169700" cy="194700"/>
          </a:xfrm>
          <a:prstGeom prst="rect">
            <a:avLst/>
          </a:prstGeom>
        </p:spPr>
        <p:txBody>
          <a:bodyPr anchorCtr="0" anchor="b" bIns="91425" lIns="91425" rIns="91425" tIns="91425">
            <a:noAutofit/>
          </a:bodyPr>
          <a:lstStyle/>
          <a:p>
            <a:pPr lvl="0" rtl="0">
              <a:spcBef>
                <a:spcPts val="0"/>
              </a:spcBef>
              <a:buNone/>
            </a:pPr>
            <a:r>
              <a:rPr lang="en" sz="1600">
                <a:solidFill>
                  <a:srgbClr val="000000"/>
                </a:solidFill>
                <a:latin typeface="Consolas"/>
                <a:ea typeface="Consolas"/>
                <a:cs typeface="Consolas"/>
                <a:sym typeface="Consolas"/>
              </a:rPr>
              <a:t>git add</a:t>
            </a:r>
          </a:p>
        </p:txBody>
      </p:sp>
      <p:cxnSp>
        <p:nvCxnSpPr>
          <p:cNvPr id="687" name="Shape 687"/>
          <p:cNvCxnSpPr/>
          <p:nvPr/>
        </p:nvCxnSpPr>
        <p:spPr>
          <a:xfrm>
            <a:off x="1206036" y="1941840"/>
            <a:ext cx="403500" cy="306900"/>
          </a:xfrm>
          <a:prstGeom prst="straightConnector1">
            <a:avLst/>
          </a:prstGeom>
          <a:noFill/>
          <a:ln cap="flat" cmpd="sng" w="19050">
            <a:solidFill>
              <a:schemeClr val="dk2"/>
            </a:solidFill>
            <a:prstDash val="solid"/>
            <a:round/>
            <a:headEnd len="lg" w="lg" type="none"/>
            <a:tailEnd len="lg" w="lg" type="triangle"/>
          </a:ln>
        </p:spPr>
      </p:cxnSp>
      <p:cxnSp>
        <p:nvCxnSpPr>
          <p:cNvPr id="688" name="Shape 688"/>
          <p:cNvCxnSpPr/>
          <p:nvPr/>
        </p:nvCxnSpPr>
        <p:spPr>
          <a:xfrm>
            <a:off x="1231220" y="2571756"/>
            <a:ext cx="353100" cy="0"/>
          </a:xfrm>
          <a:prstGeom prst="straightConnector1">
            <a:avLst/>
          </a:prstGeom>
          <a:noFill/>
          <a:ln cap="flat" cmpd="sng" w="19050">
            <a:solidFill>
              <a:schemeClr val="dk2"/>
            </a:solidFill>
            <a:prstDash val="solid"/>
            <a:round/>
            <a:headEnd len="lg" w="lg" type="none"/>
            <a:tailEnd len="lg" w="lg" type="triangle"/>
          </a:ln>
        </p:spPr>
      </p:cxnSp>
      <p:cxnSp>
        <p:nvCxnSpPr>
          <p:cNvPr id="689" name="Shape 689"/>
          <p:cNvCxnSpPr/>
          <p:nvPr/>
        </p:nvCxnSpPr>
        <p:spPr>
          <a:xfrm>
            <a:off x="2277466" y="2569199"/>
            <a:ext cx="456000" cy="5100"/>
          </a:xfrm>
          <a:prstGeom prst="straightConnector1">
            <a:avLst/>
          </a:prstGeom>
          <a:noFill/>
          <a:ln cap="flat" cmpd="sng" w="19050">
            <a:solidFill>
              <a:schemeClr val="dk2"/>
            </a:solidFill>
            <a:prstDash val="solid"/>
            <a:round/>
            <a:headEnd len="lg" w="lg" type="none"/>
            <a:tailEnd len="lg" w="lg" type="triangle"/>
          </a:ln>
        </p:spPr>
      </p:cxnSp>
      <p:grpSp>
        <p:nvGrpSpPr>
          <p:cNvPr id="690" name="Shape 690"/>
          <p:cNvGrpSpPr/>
          <p:nvPr/>
        </p:nvGrpSpPr>
        <p:grpSpPr>
          <a:xfrm>
            <a:off x="555189" y="1640110"/>
            <a:ext cx="3340246" cy="1810681"/>
            <a:chOff x="1605000" y="1299327"/>
            <a:chExt cx="5933996" cy="3576302"/>
          </a:xfrm>
        </p:grpSpPr>
        <p:pic>
          <p:nvPicPr>
            <p:cNvPr id="691" name="Shape 691"/>
            <p:cNvPicPr preferRelativeResize="0"/>
            <p:nvPr/>
          </p:nvPicPr>
          <p:blipFill>
            <a:blip r:embed="rId4">
              <a:alphaModFix/>
            </a:blip>
            <a:stretch>
              <a:fillRect/>
            </a:stretch>
          </p:blipFill>
          <p:spPr>
            <a:xfrm>
              <a:off x="3617251" y="2595112"/>
              <a:ext cx="1009500" cy="804438"/>
            </a:xfrm>
            <a:prstGeom prst="rect">
              <a:avLst/>
            </a:prstGeom>
            <a:noFill/>
            <a:ln>
              <a:noFill/>
            </a:ln>
          </p:spPr>
        </p:pic>
        <p:grpSp>
          <p:nvGrpSpPr>
            <p:cNvPr id="692" name="Shape 692"/>
            <p:cNvGrpSpPr/>
            <p:nvPr/>
          </p:nvGrpSpPr>
          <p:grpSpPr>
            <a:xfrm>
              <a:off x="1605000" y="1299327"/>
              <a:ext cx="5933996" cy="3576302"/>
              <a:chOff x="553062" y="1265502"/>
              <a:chExt cx="5933996" cy="3576302"/>
            </a:xfrm>
          </p:grpSpPr>
          <p:sp>
            <p:nvSpPr>
              <p:cNvPr id="693" name="Shape 693"/>
              <p:cNvSpPr/>
              <p:nvPr/>
            </p:nvSpPr>
            <p:spPr>
              <a:xfrm rot="2401710">
                <a:off x="3246281" y="2736052"/>
                <a:ext cx="270097" cy="270097"/>
              </a:xfrm>
              <a:prstGeom prst="irregularSeal2">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694" name="Shape 694"/>
              <p:cNvGrpSpPr/>
              <p:nvPr/>
            </p:nvGrpSpPr>
            <p:grpSpPr>
              <a:xfrm>
                <a:off x="4493920" y="1934316"/>
                <a:ext cx="1993139" cy="2238492"/>
                <a:chOff x="2482183" y="1282925"/>
                <a:chExt cx="4257025" cy="4294881"/>
              </a:xfrm>
            </p:grpSpPr>
            <p:sp>
              <p:nvSpPr>
                <p:cNvPr id="695" name="Shape 695"/>
                <p:cNvSpPr/>
                <p:nvPr/>
              </p:nvSpPr>
              <p:spPr>
                <a:xfrm>
                  <a:off x="2984975" y="19687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96" name="Shape 696"/>
                <p:cNvSpPr/>
                <p:nvPr/>
              </p:nvSpPr>
              <p:spPr>
                <a:xfrm>
                  <a:off x="3501525" y="1968725"/>
                  <a:ext cx="1483500" cy="19233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97" name="Shape 697"/>
                <p:cNvSpPr/>
                <p:nvPr/>
              </p:nvSpPr>
              <p:spPr>
                <a:xfrm>
                  <a:off x="2984974" y="12829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98" name="Shape 698"/>
                <p:cNvSpPr/>
                <p:nvPr/>
              </p:nvSpPr>
              <p:spPr>
                <a:xfrm flipH="1" rot="5400000">
                  <a:off x="3593050" y="26808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699" name="Shape 699"/>
                <p:cNvCxnSpPr/>
                <p:nvPr/>
              </p:nvCxnSpPr>
              <p:spPr>
                <a:xfrm flipH="1">
                  <a:off x="2984975" y="3894625"/>
                  <a:ext cx="516900" cy="692700"/>
                </a:xfrm>
                <a:prstGeom prst="straightConnector1">
                  <a:avLst/>
                </a:prstGeom>
                <a:noFill/>
                <a:ln cap="flat" cmpd="sng" w="19050">
                  <a:solidFill>
                    <a:srgbClr val="000000"/>
                  </a:solidFill>
                  <a:prstDash val="solid"/>
                  <a:round/>
                  <a:headEnd len="lg" w="lg" type="none"/>
                  <a:tailEnd len="lg" w="lg" type="none"/>
                </a:ln>
              </p:spPr>
            </p:cxnSp>
            <p:sp>
              <p:nvSpPr>
                <p:cNvPr id="700" name="Shape 700"/>
                <p:cNvSpPr/>
                <p:nvPr/>
              </p:nvSpPr>
              <p:spPr>
                <a:xfrm flipH="1" rot="5400000">
                  <a:off x="4098200" y="25409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1" name="Shape 701"/>
                <p:cNvSpPr/>
                <p:nvPr/>
              </p:nvSpPr>
              <p:spPr>
                <a:xfrm flipH="1" rot="5400000">
                  <a:off x="969615" y="3564056"/>
                  <a:ext cx="3609000" cy="418500"/>
                </a:xfrm>
                <a:prstGeom prst="parallelogram">
                  <a:avLst>
                    <a:gd fmla="val 271302"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2" name="Shape 702"/>
                <p:cNvSpPr/>
                <p:nvPr/>
              </p:nvSpPr>
              <p:spPr>
                <a:xfrm rot="-5400000">
                  <a:off x="2342251" y="4023500"/>
                  <a:ext cx="418500" cy="26100"/>
                </a:xfrm>
                <a:prstGeom prst="round2SameRect">
                  <a:avLst>
                    <a:gd fmla="val 2702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3" name="Shape 703"/>
                <p:cNvSpPr/>
                <p:nvPr/>
              </p:nvSpPr>
              <p:spPr>
                <a:xfrm rot="-5400000">
                  <a:off x="2404483" y="4008200"/>
                  <a:ext cx="212100" cy="56700"/>
                </a:xfrm>
                <a:prstGeom prst="round2SameRect">
                  <a:avLst>
                    <a:gd fmla="val 3920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4" name="Shape 704"/>
                <p:cNvSpPr/>
                <p:nvPr/>
              </p:nvSpPr>
              <p:spPr>
                <a:xfrm>
                  <a:off x="4984550" y="40854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705" name="Shape 705"/>
                <p:cNvCxnSpPr>
                  <a:stCxn id="704" idx="0"/>
                </p:cNvCxnSpPr>
                <p:nvPr/>
              </p:nvCxnSpPr>
              <p:spPr>
                <a:xfrm flipH="1" rot="10800000">
                  <a:off x="4984550" y="3391825"/>
                  <a:ext cx="507600" cy="693600"/>
                </a:xfrm>
                <a:prstGeom prst="straightConnector1">
                  <a:avLst/>
                </a:prstGeom>
                <a:noFill/>
                <a:ln cap="flat" cmpd="sng" w="19050">
                  <a:solidFill>
                    <a:srgbClr val="000000"/>
                  </a:solidFill>
                  <a:prstDash val="solid"/>
                  <a:round/>
                  <a:headEnd len="lg" w="lg" type="none"/>
                  <a:tailEnd len="lg" w="lg" type="none"/>
                </a:ln>
              </p:spPr>
            </p:cxnSp>
            <p:sp>
              <p:nvSpPr>
                <p:cNvPr id="706" name="Shape 706"/>
                <p:cNvSpPr/>
                <p:nvPr/>
              </p:nvSpPr>
              <p:spPr>
                <a:xfrm rot="1089356">
                  <a:off x="5073177" y="35422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7" name="Shape 707"/>
                <p:cNvSpPr/>
                <p:nvPr/>
              </p:nvSpPr>
              <p:spPr>
                <a:xfrm rot="1089208">
                  <a:off x="5156993" y="35815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708" name="Shape 708"/>
                <p:cNvCxnSpPr/>
                <p:nvPr/>
              </p:nvCxnSpPr>
              <p:spPr>
                <a:xfrm flipH="1" rot="10800000">
                  <a:off x="5239675" y="34853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709" name="Shape 709"/>
                <p:cNvCxnSpPr/>
                <p:nvPr/>
              </p:nvCxnSpPr>
              <p:spPr>
                <a:xfrm flipH="1" rot="10800000">
                  <a:off x="5412250" y="35187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710" name="Shape 710"/>
                <p:cNvCxnSpPr/>
                <p:nvPr/>
              </p:nvCxnSpPr>
              <p:spPr>
                <a:xfrm flipH="1" rot="10800000">
                  <a:off x="5588575" y="35489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711" name="Shape 711"/>
                <p:cNvCxnSpPr/>
                <p:nvPr/>
              </p:nvCxnSpPr>
              <p:spPr>
                <a:xfrm flipH="1" rot="10800000">
                  <a:off x="6256375" y="37178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712" name="Shape 712"/>
                <p:cNvCxnSpPr/>
                <p:nvPr/>
              </p:nvCxnSpPr>
              <p:spPr>
                <a:xfrm flipH="1" rot="10800000">
                  <a:off x="6098800" y="36802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713" name="Shape 713"/>
                <p:cNvCxnSpPr/>
                <p:nvPr/>
              </p:nvCxnSpPr>
              <p:spPr>
                <a:xfrm flipH="1" rot="10800000">
                  <a:off x="5933744" y="36463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714" name="Shape 714"/>
                <p:cNvCxnSpPr>
                  <a:stCxn id="707" idx="2"/>
                </p:cNvCxnSpPr>
                <p:nvPr/>
              </p:nvCxnSpPr>
              <p:spPr>
                <a:xfrm flipH="1" rot="10800000">
                  <a:off x="5751725" y="3600039"/>
                  <a:ext cx="219600" cy="670800"/>
                </a:xfrm>
                <a:prstGeom prst="straightConnector1">
                  <a:avLst/>
                </a:prstGeom>
                <a:noFill/>
                <a:ln cap="flat" cmpd="sng" w="19050">
                  <a:solidFill>
                    <a:srgbClr val="000000"/>
                  </a:solidFill>
                  <a:prstDash val="solid"/>
                  <a:round/>
                  <a:headEnd len="lg" w="lg" type="none"/>
                  <a:tailEnd len="lg" w="lg" type="none"/>
                </a:ln>
              </p:spPr>
            </p:cxnSp>
            <p:cxnSp>
              <p:nvCxnSpPr>
                <p:cNvPr id="715" name="Shape 715"/>
                <p:cNvCxnSpPr/>
                <p:nvPr/>
              </p:nvCxnSpPr>
              <p:spPr>
                <a:xfrm>
                  <a:off x="5229580" y="38418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716" name="Shape 716"/>
                <p:cNvCxnSpPr/>
                <p:nvPr/>
              </p:nvCxnSpPr>
              <p:spPr>
                <a:xfrm>
                  <a:off x="5158298" y="39405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717" name="Shape 717"/>
                <p:cNvCxnSpPr>
                  <a:endCxn id="707" idx="3"/>
                </p:cNvCxnSpPr>
                <p:nvPr/>
              </p:nvCxnSpPr>
              <p:spPr>
                <a:xfrm>
                  <a:off x="5302670" y="3748540"/>
                  <a:ext cx="1121100" cy="370500"/>
                </a:xfrm>
                <a:prstGeom prst="straightConnector1">
                  <a:avLst/>
                </a:prstGeom>
                <a:noFill/>
                <a:ln cap="flat" cmpd="sng" w="19050">
                  <a:solidFill>
                    <a:srgbClr val="000000"/>
                  </a:solidFill>
                  <a:prstDash val="solid"/>
                  <a:round/>
                  <a:headEnd len="lg" w="lg" type="none"/>
                  <a:tailEnd len="lg" w="lg" type="none"/>
                </a:ln>
              </p:spPr>
            </p:cxnSp>
            <p:cxnSp>
              <p:nvCxnSpPr>
                <p:cNvPr id="718" name="Shape 718"/>
                <p:cNvCxnSpPr/>
                <p:nvPr/>
              </p:nvCxnSpPr>
              <p:spPr>
                <a:xfrm>
                  <a:off x="5355718" y="36669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719" name="Shape 719"/>
                <p:cNvCxnSpPr/>
                <p:nvPr/>
              </p:nvCxnSpPr>
              <p:spPr>
                <a:xfrm>
                  <a:off x="5412575" y="35962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720" name="Shape 720"/>
                <p:cNvCxnSpPr/>
                <p:nvPr/>
              </p:nvCxnSpPr>
              <p:spPr>
                <a:xfrm>
                  <a:off x="5451843" y="35407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721" name="Shape 721"/>
                <p:cNvCxnSpPr/>
                <p:nvPr/>
              </p:nvCxnSpPr>
              <p:spPr>
                <a:xfrm>
                  <a:off x="5484189" y="3488263"/>
                  <a:ext cx="943800" cy="313500"/>
                </a:xfrm>
                <a:prstGeom prst="straightConnector1">
                  <a:avLst/>
                </a:prstGeom>
                <a:noFill/>
                <a:ln cap="flat" cmpd="sng" w="19050">
                  <a:solidFill>
                    <a:srgbClr val="000000"/>
                  </a:solidFill>
                  <a:prstDash val="solid"/>
                  <a:round/>
                  <a:headEnd len="lg" w="lg" type="none"/>
                  <a:tailEnd len="lg" w="lg" type="none"/>
                </a:ln>
              </p:spPr>
            </p:cxnSp>
            <p:sp>
              <p:nvSpPr>
                <p:cNvPr id="722" name="Shape 722"/>
                <p:cNvSpPr/>
                <p:nvPr/>
              </p:nvSpPr>
              <p:spPr>
                <a:xfrm rot="-3232568">
                  <a:off x="4962157" y="21109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23" name="Shape 723"/>
                <p:cNvSpPr/>
                <p:nvPr/>
              </p:nvSpPr>
              <p:spPr>
                <a:xfrm rot="-3232491">
                  <a:off x="4931672" y="23557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24" name="Shape 724"/>
                <p:cNvSpPr/>
                <p:nvPr/>
              </p:nvSpPr>
              <p:spPr>
                <a:xfrm rot="-3233414">
                  <a:off x="4991864" y="29314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25" name="Shape 725"/>
                <p:cNvSpPr/>
                <p:nvPr/>
              </p:nvSpPr>
              <p:spPr>
                <a:xfrm rot="-3232784">
                  <a:off x="5132923" y="27042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26" name="Shape 726"/>
                <p:cNvSpPr/>
                <p:nvPr/>
              </p:nvSpPr>
              <p:spPr>
                <a:xfrm rot="-3233107">
                  <a:off x="4960537" y="31221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727" name="Shape 727"/>
              <p:cNvGrpSpPr/>
              <p:nvPr/>
            </p:nvGrpSpPr>
            <p:grpSpPr>
              <a:xfrm>
                <a:off x="5002384" y="2465273"/>
                <a:ext cx="563562" cy="696388"/>
                <a:chOff x="2919899" y="465650"/>
                <a:chExt cx="4423565" cy="5466159"/>
              </a:xfrm>
            </p:grpSpPr>
            <p:grpSp>
              <p:nvGrpSpPr>
                <p:cNvPr id="728" name="Shape 728"/>
                <p:cNvGrpSpPr/>
                <p:nvPr/>
              </p:nvGrpSpPr>
              <p:grpSpPr>
                <a:xfrm>
                  <a:off x="3398196" y="2073825"/>
                  <a:ext cx="2751300" cy="3048000"/>
                  <a:chOff x="3398196" y="2073825"/>
                  <a:chExt cx="2751300" cy="3048000"/>
                </a:xfrm>
              </p:grpSpPr>
              <p:cxnSp>
                <p:nvCxnSpPr>
                  <p:cNvPr id="729" name="Shape 729"/>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730" name="Shape 730"/>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731" name="Shape 731"/>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732" name="Shape 732"/>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733" name="Shape 733"/>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734" name="Shape 734"/>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735" name="Shape 735"/>
                <p:cNvGrpSpPr/>
                <p:nvPr/>
              </p:nvGrpSpPr>
              <p:grpSpPr>
                <a:xfrm>
                  <a:off x="2919899" y="1144402"/>
                  <a:ext cx="3769679" cy="4787407"/>
                  <a:chOff x="2919815" y="1139575"/>
                  <a:chExt cx="3773452" cy="4792200"/>
                </a:xfrm>
              </p:grpSpPr>
              <p:cxnSp>
                <p:nvCxnSpPr>
                  <p:cNvPr id="736" name="Shape 736"/>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737" name="Shape 737"/>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738" name="Shape 738"/>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739" name="Shape 739"/>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740" name="Shape 740"/>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FF00"/>
                    </a:solidFill>
                  </a:endParaRPr>
                </a:p>
              </p:txBody>
            </p:sp>
          </p:grpSp>
          <p:grpSp>
            <p:nvGrpSpPr>
              <p:cNvPr id="741" name="Shape 741"/>
              <p:cNvGrpSpPr/>
              <p:nvPr/>
            </p:nvGrpSpPr>
            <p:grpSpPr>
              <a:xfrm>
                <a:off x="5097235" y="2577823"/>
                <a:ext cx="563562" cy="700376"/>
                <a:chOff x="5154784" y="3836873"/>
                <a:chExt cx="563562" cy="700376"/>
              </a:xfrm>
            </p:grpSpPr>
            <p:sp>
              <p:nvSpPr>
                <p:cNvPr id="742" name="Shape 742"/>
                <p:cNvSpPr/>
                <p:nvPr/>
              </p:nvSpPr>
              <p:spPr>
                <a:xfrm>
                  <a:off x="5163653" y="3930950"/>
                  <a:ext cx="463800" cy="6063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grpSp>
              <p:nvGrpSpPr>
                <p:cNvPr id="743" name="Shape 743"/>
                <p:cNvGrpSpPr/>
                <p:nvPr/>
              </p:nvGrpSpPr>
              <p:grpSpPr>
                <a:xfrm>
                  <a:off x="5154784" y="3836873"/>
                  <a:ext cx="563562" cy="696388"/>
                  <a:chOff x="2919899" y="465650"/>
                  <a:chExt cx="4423565" cy="5466159"/>
                </a:xfrm>
              </p:grpSpPr>
              <p:grpSp>
                <p:nvGrpSpPr>
                  <p:cNvPr id="744" name="Shape 744"/>
                  <p:cNvGrpSpPr/>
                  <p:nvPr/>
                </p:nvGrpSpPr>
                <p:grpSpPr>
                  <a:xfrm>
                    <a:off x="3398196" y="2073825"/>
                    <a:ext cx="2751300" cy="3048000"/>
                    <a:chOff x="3398196" y="2073825"/>
                    <a:chExt cx="2751300" cy="3048000"/>
                  </a:xfrm>
                </p:grpSpPr>
                <p:cxnSp>
                  <p:nvCxnSpPr>
                    <p:cNvPr id="745" name="Shape 745"/>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746" name="Shape 746"/>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747" name="Shape 747"/>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748" name="Shape 748"/>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749" name="Shape 749"/>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750" name="Shape 750"/>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751" name="Shape 751"/>
                  <p:cNvGrpSpPr/>
                  <p:nvPr/>
                </p:nvGrpSpPr>
                <p:grpSpPr>
                  <a:xfrm>
                    <a:off x="2919899" y="1144402"/>
                    <a:ext cx="3769679" cy="4787407"/>
                    <a:chOff x="2919815" y="1139575"/>
                    <a:chExt cx="3773452" cy="4792200"/>
                  </a:xfrm>
                </p:grpSpPr>
                <p:cxnSp>
                  <p:nvCxnSpPr>
                    <p:cNvPr id="752" name="Shape 752"/>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753" name="Shape 753"/>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754" name="Shape 754"/>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755" name="Shape 755"/>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756" name="Shape 756"/>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FF00"/>
                      </a:solidFill>
                    </a:endParaRPr>
                  </a:p>
                </p:txBody>
              </p:sp>
            </p:grpSp>
          </p:grpSp>
          <p:sp>
            <p:nvSpPr>
              <p:cNvPr id="757" name="Shape 757"/>
              <p:cNvSpPr/>
              <p:nvPr/>
            </p:nvSpPr>
            <p:spPr>
              <a:xfrm flipH="1" rot="10800000">
                <a:off x="559378" y="2600230"/>
                <a:ext cx="801899" cy="10236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758" name="Shape 758"/>
              <p:cNvGrpSpPr/>
              <p:nvPr/>
            </p:nvGrpSpPr>
            <p:grpSpPr>
              <a:xfrm>
                <a:off x="656859" y="2799684"/>
                <a:ext cx="593730" cy="525034"/>
                <a:chOff x="3398196" y="2073825"/>
                <a:chExt cx="2751300" cy="2432966"/>
              </a:xfrm>
            </p:grpSpPr>
            <p:cxnSp>
              <p:nvCxnSpPr>
                <p:cNvPr id="759" name="Shape 759"/>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760" name="Shape 760"/>
                <p:cNvCxnSpPr/>
                <p:nvPr/>
              </p:nvCxnSpPr>
              <p:spPr>
                <a:xfrm>
                  <a:off x="3398196" y="2683425"/>
                  <a:ext cx="2751300" cy="0"/>
                </a:xfrm>
                <a:prstGeom prst="straightConnector1">
                  <a:avLst/>
                </a:prstGeom>
                <a:noFill/>
                <a:ln cap="flat" cmpd="sng" w="38100">
                  <a:solidFill>
                    <a:srgbClr val="FF0000"/>
                  </a:solidFill>
                  <a:prstDash val="solid"/>
                  <a:round/>
                  <a:headEnd len="lg" w="lg" type="none"/>
                  <a:tailEnd len="lg" w="lg" type="none"/>
                </a:ln>
              </p:spPr>
            </p:cxnSp>
            <p:cxnSp>
              <p:nvCxnSpPr>
                <p:cNvPr id="761" name="Shape 761"/>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762" name="Shape 762"/>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763" name="Shape 763"/>
                <p:cNvCxnSpPr/>
                <p:nvPr/>
              </p:nvCxnSpPr>
              <p:spPr>
                <a:xfrm>
                  <a:off x="3398196" y="4506791"/>
                  <a:ext cx="2751300" cy="0"/>
                </a:xfrm>
                <a:prstGeom prst="straightConnector1">
                  <a:avLst/>
                </a:prstGeom>
                <a:noFill/>
                <a:ln cap="flat" cmpd="sng" w="38100">
                  <a:solidFill>
                    <a:srgbClr val="00FF00"/>
                  </a:solidFill>
                  <a:prstDash val="solid"/>
                  <a:round/>
                  <a:headEnd len="lg" w="lg" type="none"/>
                  <a:tailEnd len="lg" w="lg" type="none"/>
                </a:ln>
              </p:spPr>
            </p:cxnSp>
          </p:grpSp>
          <p:sp>
            <p:nvSpPr>
              <p:cNvPr id="764" name="Shape 764"/>
              <p:cNvSpPr/>
              <p:nvPr/>
            </p:nvSpPr>
            <p:spPr>
              <a:xfrm flipH="1" rot="10800000">
                <a:off x="553062" y="3802004"/>
                <a:ext cx="814500" cy="10398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765" name="Shape 765"/>
              <p:cNvGrpSpPr/>
              <p:nvPr/>
            </p:nvGrpSpPr>
            <p:grpSpPr>
              <a:xfrm>
                <a:off x="652079" y="4004674"/>
                <a:ext cx="603084" cy="668121"/>
                <a:chOff x="3398196" y="2073825"/>
                <a:chExt cx="2751300" cy="3048000"/>
              </a:xfrm>
            </p:grpSpPr>
            <p:cxnSp>
              <p:nvCxnSpPr>
                <p:cNvPr id="766" name="Shape 766"/>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767" name="Shape 767"/>
                <p:cNvCxnSpPr/>
                <p:nvPr/>
              </p:nvCxnSpPr>
              <p:spPr>
                <a:xfrm>
                  <a:off x="3398196" y="2683425"/>
                  <a:ext cx="2751300" cy="0"/>
                </a:xfrm>
                <a:prstGeom prst="straightConnector1">
                  <a:avLst/>
                </a:prstGeom>
                <a:noFill/>
                <a:ln cap="flat" cmpd="sng" w="38100">
                  <a:solidFill>
                    <a:srgbClr val="FF0000"/>
                  </a:solidFill>
                  <a:prstDash val="solid"/>
                  <a:round/>
                  <a:headEnd len="lg" w="lg" type="none"/>
                  <a:tailEnd len="lg" w="lg" type="none"/>
                </a:ln>
              </p:spPr>
            </p:cxnSp>
            <p:cxnSp>
              <p:nvCxnSpPr>
                <p:cNvPr id="768" name="Shape 768"/>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769" name="Shape 769"/>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770" name="Shape 770"/>
                <p:cNvCxnSpPr/>
                <p:nvPr/>
              </p:nvCxnSpPr>
              <p:spPr>
                <a:xfrm>
                  <a:off x="3398196" y="4512225"/>
                  <a:ext cx="1653000" cy="0"/>
                </a:xfrm>
                <a:prstGeom prst="straightConnector1">
                  <a:avLst/>
                </a:prstGeom>
                <a:noFill/>
                <a:ln cap="flat" cmpd="sng" w="38100">
                  <a:solidFill>
                    <a:srgbClr val="00FF00"/>
                  </a:solidFill>
                  <a:prstDash val="solid"/>
                  <a:round/>
                  <a:headEnd len="lg" w="lg" type="none"/>
                  <a:tailEnd len="lg" w="lg" type="none"/>
                </a:ln>
              </p:spPr>
            </p:cxnSp>
            <p:cxnSp>
              <p:nvCxnSpPr>
                <p:cNvPr id="771" name="Shape 771"/>
                <p:cNvCxnSpPr/>
                <p:nvPr/>
              </p:nvCxnSpPr>
              <p:spPr>
                <a:xfrm>
                  <a:off x="3398196" y="5121825"/>
                  <a:ext cx="2751300" cy="0"/>
                </a:xfrm>
                <a:prstGeom prst="straightConnector1">
                  <a:avLst/>
                </a:prstGeom>
                <a:noFill/>
                <a:ln cap="flat" cmpd="sng" w="38100">
                  <a:solidFill>
                    <a:srgbClr val="FF0000"/>
                  </a:solidFill>
                  <a:prstDash val="solid"/>
                  <a:round/>
                  <a:headEnd len="lg" w="lg" type="none"/>
                  <a:tailEnd len="lg" w="lg" type="none"/>
                </a:ln>
              </p:spPr>
            </p:cxnSp>
          </p:grpSp>
          <p:grpSp>
            <p:nvGrpSpPr>
              <p:cNvPr id="772" name="Shape 772"/>
              <p:cNvGrpSpPr/>
              <p:nvPr/>
            </p:nvGrpSpPr>
            <p:grpSpPr>
              <a:xfrm>
                <a:off x="655655" y="1608847"/>
                <a:ext cx="587402" cy="650748"/>
                <a:chOff x="3398196" y="2073825"/>
                <a:chExt cx="2751300" cy="3048000"/>
              </a:xfrm>
            </p:grpSpPr>
            <p:cxnSp>
              <p:nvCxnSpPr>
                <p:cNvPr id="773" name="Shape 773"/>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774" name="Shape 774"/>
                <p:cNvCxnSpPr/>
                <p:nvPr/>
              </p:nvCxnSpPr>
              <p:spPr>
                <a:xfrm>
                  <a:off x="3398196" y="26834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775" name="Shape 775"/>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776" name="Shape 776"/>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777" name="Shape 777"/>
                <p:cNvCxnSpPr/>
                <p:nvPr/>
              </p:nvCxnSpPr>
              <p:spPr>
                <a:xfrm>
                  <a:off x="3398196" y="4512225"/>
                  <a:ext cx="1653000" cy="0"/>
                </a:xfrm>
                <a:prstGeom prst="straightConnector1">
                  <a:avLst/>
                </a:prstGeom>
                <a:noFill/>
                <a:ln cap="flat" cmpd="sng" w="38100">
                  <a:solidFill>
                    <a:srgbClr val="000000"/>
                  </a:solidFill>
                  <a:prstDash val="solid"/>
                  <a:round/>
                  <a:headEnd len="lg" w="lg" type="none"/>
                  <a:tailEnd len="lg" w="lg" type="none"/>
                </a:ln>
              </p:spPr>
            </p:cxnSp>
            <p:cxnSp>
              <p:nvCxnSpPr>
                <p:cNvPr id="778" name="Shape 778"/>
                <p:cNvCxnSpPr/>
                <p:nvPr/>
              </p:nvCxnSpPr>
              <p:spPr>
                <a:xfrm>
                  <a:off x="3398196" y="5121825"/>
                  <a:ext cx="2751300" cy="0"/>
                </a:xfrm>
                <a:prstGeom prst="straightConnector1">
                  <a:avLst/>
                </a:prstGeom>
                <a:noFill/>
                <a:ln cap="flat" cmpd="sng" w="38100">
                  <a:solidFill>
                    <a:srgbClr val="000000"/>
                  </a:solidFill>
                  <a:prstDash val="solid"/>
                  <a:round/>
                  <a:headEnd len="lg" w="lg" type="none"/>
                  <a:tailEnd len="lg" w="lg" type="none"/>
                </a:ln>
              </p:spPr>
            </p:cxnSp>
          </p:grpSp>
          <p:grpSp>
            <p:nvGrpSpPr>
              <p:cNvPr id="779" name="Shape 779"/>
              <p:cNvGrpSpPr/>
              <p:nvPr/>
            </p:nvGrpSpPr>
            <p:grpSpPr>
              <a:xfrm>
                <a:off x="553578" y="1410431"/>
                <a:ext cx="804877" cy="1022176"/>
                <a:chOff x="2919815" y="1139575"/>
                <a:chExt cx="3773452" cy="4792200"/>
              </a:xfrm>
            </p:grpSpPr>
            <p:cxnSp>
              <p:nvCxnSpPr>
                <p:cNvPr id="780" name="Shape 780"/>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781" name="Shape 781"/>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782" name="Shape 782"/>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783" name="Shape 783"/>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784" name="Shape 784"/>
              <p:cNvSpPr/>
              <p:nvPr/>
            </p:nvSpPr>
            <p:spPr>
              <a:xfrm>
                <a:off x="1203403" y="1265502"/>
                <a:ext cx="294600" cy="2946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FF00"/>
                  </a:solidFill>
                </a:endParaRPr>
              </a:p>
            </p:txBody>
          </p:sp>
        </p:grpSp>
      </p:grpSp>
      <p:cxnSp>
        <p:nvCxnSpPr>
          <p:cNvPr id="785" name="Shape 785"/>
          <p:cNvCxnSpPr>
            <a:stCxn id="686" idx="2"/>
            <a:endCxn id="630" idx="4"/>
          </p:cNvCxnSpPr>
          <p:nvPr/>
        </p:nvCxnSpPr>
        <p:spPr>
          <a:xfrm flipH="1" rot="-5400000">
            <a:off x="2263254" y="3207525"/>
            <a:ext cx="921600" cy="1346100"/>
          </a:xfrm>
          <a:prstGeom prst="curvedConnector2">
            <a:avLst/>
          </a:prstGeom>
          <a:noFill/>
          <a:ln cap="flat" cmpd="sng" w="19050">
            <a:solidFill>
              <a:schemeClr val="dk2"/>
            </a:solidFill>
            <a:prstDash val="solid"/>
            <a:round/>
            <a:headEnd len="lg" w="lg" type="none"/>
            <a:tailEnd len="lg" w="lg" type="triangle"/>
          </a:ln>
        </p:spPr>
      </p:cxnSp>
      <p:cxnSp>
        <p:nvCxnSpPr>
          <p:cNvPr id="786" name="Shape 786"/>
          <p:cNvCxnSpPr>
            <a:stCxn id="598" idx="3"/>
            <a:endCxn id="560" idx="3"/>
          </p:cNvCxnSpPr>
          <p:nvPr/>
        </p:nvCxnSpPr>
        <p:spPr>
          <a:xfrm flipH="1" rot="10800000">
            <a:off x="5688319" y="3367878"/>
            <a:ext cx="943500" cy="1071000"/>
          </a:xfrm>
          <a:prstGeom prst="curvedConnector2">
            <a:avLst/>
          </a:prstGeom>
          <a:noFill/>
          <a:ln cap="flat" cmpd="sng" w="19050">
            <a:solidFill>
              <a:schemeClr val="dk2"/>
            </a:solidFill>
            <a:prstDash val="solid"/>
            <a:round/>
            <a:headEnd len="lg" w="lg" type="none"/>
            <a:tailEnd len="lg" w="lg"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0" name="Shape 790"/>
        <p:cNvGrpSpPr/>
        <p:nvPr/>
      </p:nvGrpSpPr>
      <p:grpSpPr>
        <a:xfrm>
          <a:off x="0" y="0"/>
          <a:ext cx="0" cy="0"/>
          <a:chOff x="0" y="0"/>
          <a:chExt cx="0" cy="0"/>
        </a:xfrm>
      </p:grpSpPr>
      <p:pic>
        <p:nvPicPr>
          <p:cNvPr id="791" name="Shape 791"/>
          <p:cNvPicPr preferRelativeResize="0"/>
          <p:nvPr/>
        </p:nvPicPr>
        <p:blipFill>
          <a:blip r:embed="rId3">
            <a:alphaModFix/>
          </a:blip>
          <a:stretch>
            <a:fillRect/>
          </a:stretch>
        </p:blipFill>
        <p:spPr>
          <a:xfrm>
            <a:off x="6884275" y="1678347"/>
            <a:ext cx="1762400" cy="1762375"/>
          </a:xfrm>
          <a:prstGeom prst="rect">
            <a:avLst/>
          </a:prstGeom>
          <a:noFill/>
          <a:ln>
            <a:noFill/>
          </a:ln>
        </p:spPr>
      </p:pic>
      <p:pic>
        <p:nvPicPr>
          <p:cNvPr id="792" name="Shape 792"/>
          <p:cNvPicPr preferRelativeResize="0"/>
          <p:nvPr/>
        </p:nvPicPr>
        <p:blipFill>
          <a:blip r:embed="rId4">
            <a:alphaModFix/>
          </a:blip>
          <a:stretch>
            <a:fillRect/>
          </a:stretch>
        </p:blipFill>
        <p:spPr>
          <a:xfrm>
            <a:off x="4737552" y="3683108"/>
            <a:ext cx="1762400" cy="919766"/>
          </a:xfrm>
          <a:prstGeom prst="rect">
            <a:avLst/>
          </a:prstGeom>
          <a:noFill/>
          <a:ln>
            <a:noFill/>
          </a:ln>
        </p:spPr>
      </p:pic>
      <p:pic>
        <p:nvPicPr>
          <p:cNvPr id="793" name="Shape 793"/>
          <p:cNvPicPr preferRelativeResize="0"/>
          <p:nvPr/>
        </p:nvPicPr>
        <p:blipFill>
          <a:blip r:embed="rId4">
            <a:alphaModFix/>
          </a:blip>
          <a:stretch>
            <a:fillRect/>
          </a:stretch>
        </p:blipFill>
        <p:spPr>
          <a:xfrm>
            <a:off x="6871152" y="3683108"/>
            <a:ext cx="1762400" cy="919766"/>
          </a:xfrm>
          <a:prstGeom prst="rect">
            <a:avLst/>
          </a:prstGeom>
          <a:noFill/>
          <a:ln>
            <a:noFill/>
          </a:ln>
        </p:spPr>
      </p:pic>
      <p:pic>
        <p:nvPicPr>
          <p:cNvPr id="794" name="Shape 794"/>
          <p:cNvPicPr preferRelativeResize="0"/>
          <p:nvPr/>
        </p:nvPicPr>
        <p:blipFill>
          <a:blip r:embed="rId4">
            <a:alphaModFix/>
          </a:blip>
          <a:stretch>
            <a:fillRect/>
          </a:stretch>
        </p:blipFill>
        <p:spPr>
          <a:xfrm>
            <a:off x="2662775" y="3683108"/>
            <a:ext cx="1762400" cy="919766"/>
          </a:xfrm>
          <a:prstGeom prst="rect">
            <a:avLst/>
          </a:prstGeom>
          <a:noFill/>
          <a:ln>
            <a:noFill/>
          </a:ln>
        </p:spPr>
      </p:pic>
      <p:pic>
        <p:nvPicPr>
          <p:cNvPr id="795" name="Shape 795"/>
          <p:cNvPicPr preferRelativeResize="0"/>
          <p:nvPr/>
        </p:nvPicPr>
        <p:blipFill>
          <a:blip r:embed="rId4">
            <a:alphaModFix/>
          </a:blip>
          <a:stretch>
            <a:fillRect/>
          </a:stretch>
        </p:blipFill>
        <p:spPr>
          <a:xfrm>
            <a:off x="605375" y="3683108"/>
            <a:ext cx="1762400" cy="919766"/>
          </a:xfrm>
          <a:prstGeom prst="rect">
            <a:avLst/>
          </a:prstGeom>
          <a:noFill/>
          <a:ln>
            <a:noFill/>
          </a:ln>
        </p:spPr>
      </p:pic>
      <p:pic>
        <p:nvPicPr>
          <p:cNvPr id="796" name="Shape 796"/>
          <p:cNvPicPr preferRelativeResize="0"/>
          <p:nvPr/>
        </p:nvPicPr>
        <p:blipFill>
          <a:blip r:embed="rId3">
            <a:alphaModFix/>
          </a:blip>
          <a:stretch>
            <a:fillRect/>
          </a:stretch>
        </p:blipFill>
        <p:spPr>
          <a:xfrm>
            <a:off x="4750675" y="1678347"/>
            <a:ext cx="1762400" cy="1762375"/>
          </a:xfrm>
          <a:prstGeom prst="rect">
            <a:avLst/>
          </a:prstGeom>
          <a:noFill/>
          <a:ln>
            <a:noFill/>
          </a:ln>
        </p:spPr>
      </p:pic>
      <p:pic>
        <p:nvPicPr>
          <p:cNvPr id="797" name="Shape 797"/>
          <p:cNvPicPr preferRelativeResize="0"/>
          <p:nvPr/>
        </p:nvPicPr>
        <p:blipFill>
          <a:blip r:embed="rId3">
            <a:alphaModFix/>
          </a:blip>
          <a:stretch>
            <a:fillRect/>
          </a:stretch>
        </p:blipFill>
        <p:spPr>
          <a:xfrm>
            <a:off x="559675" y="1678347"/>
            <a:ext cx="1762400" cy="1762375"/>
          </a:xfrm>
          <a:prstGeom prst="rect">
            <a:avLst/>
          </a:prstGeom>
          <a:noFill/>
          <a:ln>
            <a:noFill/>
          </a:ln>
        </p:spPr>
      </p:pic>
      <p:pic>
        <p:nvPicPr>
          <p:cNvPr id="798" name="Shape 798"/>
          <p:cNvPicPr preferRelativeResize="0"/>
          <p:nvPr/>
        </p:nvPicPr>
        <p:blipFill>
          <a:blip r:embed="rId3">
            <a:alphaModFix/>
          </a:blip>
          <a:stretch>
            <a:fillRect/>
          </a:stretch>
        </p:blipFill>
        <p:spPr>
          <a:xfrm>
            <a:off x="2693275" y="1678347"/>
            <a:ext cx="1762400" cy="1762375"/>
          </a:xfrm>
          <a:prstGeom prst="rect">
            <a:avLst/>
          </a:prstGeom>
          <a:noFill/>
          <a:ln>
            <a:noFill/>
          </a:ln>
        </p:spPr>
      </p:pic>
      <p:cxnSp>
        <p:nvCxnSpPr>
          <p:cNvPr id="799" name="Shape 799"/>
          <p:cNvCxnSpPr/>
          <p:nvPr/>
        </p:nvCxnSpPr>
        <p:spPr>
          <a:xfrm flipH="1">
            <a:off x="3532842" y="3048766"/>
            <a:ext cx="1800" cy="643500"/>
          </a:xfrm>
          <a:prstGeom prst="straightConnector1">
            <a:avLst/>
          </a:prstGeom>
          <a:noFill/>
          <a:ln cap="flat" cmpd="sng" w="38100">
            <a:solidFill>
              <a:srgbClr val="000000"/>
            </a:solidFill>
            <a:prstDash val="solid"/>
            <a:round/>
            <a:headEnd len="lg" w="lg" type="none"/>
            <a:tailEnd len="lg" w="lg" type="triangle"/>
          </a:ln>
        </p:spPr>
      </p:cxnSp>
      <p:cxnSp>
        <p:nvCxnSpPr>
          <p:cNvPr id="800" name="Shape 800"/>
          <p:cNvCxnSpPr/>
          <p:nvPr/>
        </p:nvCxnSpPr>
        <p:spPr>
          <a:xfrm flipH="1">
            <a:off x="5611367" y="3048766"/>
            <a:ext cx="1800" cy="643500"/>
          </a:xfrm>
          <a:prstGeom prst="straightConnector1">
            <a:avLst/>
          </a:prstGeom>
          <a:noFill/>
          <a:ln cap="flat" cmpd="sng" w="38100">
            <a:solidFill>
              <a:srgbClr val="000000"/>
            </a:solidFill>
            <a:prstDash val="solid"/>
            <a:round/>
            <a:headEnd len="lg" w="lg" type="none"/>
            <a:tailEnd len="lg" w="lg" type="triangle"/>
          </a:ln>
        </p:spPr>
      </p:cxnSp>
      <p:grpSp>
        <p:nvGrpSpPr>
          <p:cNvPr id="801" name="Shape 801"/>
          <p:cNvGrpSpPr/>
          <p:nvPr/>
        </p:nvGrpSpPr>
        <p:grpSpPr>
          <a:xfrm>
            <a:off x="3724380" y="2611810"/>
            <a:ext cx="238500" cy="162300"/>
            <a:chOff x="4640900" y="3636325"/>
            <a:chExt cx="238500" cy="162300"/>
          </a:xfrm>
        </p:grpSpPr>
        <p:cxnSp>
          <p:nvCxnSpPr>
            <p:cNvPr id="802" name="Shape 802"/>
            <p:cNvCxnSpPr/>
            <p:nvPr/>
          </p:nvCxnSpPr>
          <p:spPr>
            <a:xfrm>
              <a:off x="4640900" y="3717475"/>
              <a:ext cx="162300" cy="0"/>
            </a:xfrm>
            <a:prstGeom prst="straightConnector1">
              <a:avLst/>
            </a:prstGeom>
            <a:noFill/>
            <a:ln cap="flat" cmpd="sng" w="19050">
              <a:solidFill>
                <a:srgbClr val="434343"/>
              </a:solidFill>
              <a:prstDash val="solid"/>
              <a:round/>
              <a:headEnd len="lg" w="lg" type="none"/>
              <a:tailEnd len="lg" w="lg" type="none"/>
            </a:ln>
          </p:spPr>
        </p:cxnSp>
        <p:sp>
          <p:nvSpPr>
            <p:cNvPr id="803" name="Shape 803"/>
            <p:cNvSpPr/>
            <p:nvPr/>
          </p:nvSpPr>
          <p:spPr>
            <a:xfrm>
              <a:off x="4717100" y="3636325"/>
              <a:ext cx="162300" cy="162300"/>
            </a:xfrm>
            <a:prstGeom prst="ellipse">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804" name="Shape 804"/>
          <p:cNvGrpSpPr/>
          <p:nvPr/>
        </p:nvGrpSpPr>
        <p:grpSpPr>
          <a:xfrm>
            <a:off x="3639862" y="4017900"/>
            <a:ext cx="238500" cy="162300"/>
            <a:chOff x="4640900" y="3636325"/>
            <a:chExt cx="238500" cy="162300"/>
          </a:xfrm>
        </p:grpSpPr>
        <p:cxnSp>
          <p:nvCxnSpPr>
            <p:cNvPr id="805" name="Shape 805"/>
            <p:cNvCxnSpPr/>
            <p:nvPr/>
          </p:nvCxnSpPr>
          <p:spPr>
            <a:xfrm>
              <a:off x="4640900" y="3717475"/>
              <a:ext cx="162300" cy="0"/>
            </a:xfrm>
            <a:prstGeom prst="straightConnector1">
              <a:avLst/>
            </a:prstGeom>
            <a:noFill/>
            <a:ln cap="flat" cmpd="sng" w="19050">
              <a:solidFill>
                <a:srgbClr val="434343"/>
              </a:solidFill>
              <a:prstDash val="solid"/>
              <a:round/>
              <a:headEnd len="lg" w="lg" type="none"/>
              <a:tailEnd len="lg" w="lg" type="none"/>
            </a:ln>
          </p:spPr>
        </p:cxnSp>
        <p:sp>
          <p:nvSpPr>
            <p:cNvPr id="806" name="Shape 806"/>
            <p:cNvSpPr/>
            <p:nvPr/>
          </p:nvSpPr>
          <p:spPr>
            <a:xfrm>
              <a:off x="4717100" y="3636325"/>
              <a:ext cx="162300" cy="162300"/>
            </a:xfrm>
            <a:prstGeom prst="ellipse">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807" name="Shape 807"/>
          <p:cNvGrpSpPr/>
          <p:nvPr/>
        </p:nvGrpSpPr>
        <p:grpSpPr>
          <a:xfrm>
            <a:off x="3335875" y="2611800"/>
            <a:ext cx="390900" cy="162300"/>
            <a:chOff x="3183475" y="2459400"/>
            <a:chExt cx="390900" cy="162300"/>
          </a:xfrm>
        </p:grpSpPr>
        <p:cxnSp>
          <p:nvCxnSpPr>
            <p:cNvPr id="808" name="Shape 808"/>
            <p:cNvCxnSpPr/>
            <p:nvPr/>
          </p:nvCxnSpPr>
          <p:spPr>
            <a:xfrm>
              <a:off x="3264625" y="2535600"/>
              <a:ext cx="228600" cy="0"/>
            </a:xfrm>
            <a:prstGeom prst="straightConnector1">
              <a:avLst/>
            </a:prstGeom>
            <a:noFill/>
            <a:ln cap="flat" cmpd="sng" w="19050">
              <a:solidFill>
                <a:srgbClr val="000000"/>
              </a:solidFill>
              <a:prstDash val="solid"/>
              <a:round/>
              <a:headEnd len="lg" w="lg" type="none"/>
              <a:tailEnd len="lg" w="lg" type="none"/>
            </a:ln>
          </p:spPr>
        </p:cxnSp>
        <p:sp>
          <p:nvSpPr>
            <p:cNvPr id="809" name="Shape 809"/>
            <p:cNvSpPr/>
            <p:nvPr/>
          </p:nvSpPr>
          <p:spPr>
            <a:xfrm>
              <a:off x="3183475" y="2459400"/>
              <a:ext cx="162300" cy="162300"/>
            </a:xfrm>
            <a:prstGeom prst="ellipse">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0" name="Shape 810"/>
            <p:cNvSpPr/>
            <p:nvPr/>
          </p:nvSpPr>
          <p:spPr>
            <a:xfrm>
              <a:off x="3412075" y="2459400"/>
              <a:ext cx="162300" cy="162300"/>
            </a:xfrm>
            <a:prstGeom prst="ellipse">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811" name="Shape 811"/>
          <p:cNvGrpSpPr/>
          <p:nvPr/>
        </p:nvGrpSpPr>
        <p:grpSpPr>
          <a:xfrm>
            <a:off x="1202275" y="2611800"/>
            <a:ext cx="619500" cy="162300"/>
            <a:chOff x="5164675" y="2459400"/>
            <a:chExt cx="619500" cy="162300"/>
          </a:xfrm>
        </p:grpSpPr>
        <p:cxnSp>
          <p:nvCxnSpPr>
            <p:cNvPr id="812" name="Shape 812"/>
            <p:cNvCxnSpPr/>
            <p:nvPr/>
          </p:nvCxnSpPr>
          <p:spPr>
            <a:xfrm>
              <a:off x="5292106" y="2540550"/>
              <a:ext cx="390900" cy="0"/>
            </a:xfrm>
            <a:prstGeom prst="straightConnector1">
              <a:avLst/>
            </a:prstGeom>
            <a:noFill/>
            <a:ln cap="flat" cmpd="sng" w="19050">
              <a:solidFill>
                <a:srgbClr val="000000"/>
              </a:solidFill>
              <a:prstDash val="solid"/>
              <a:round/>
              <a:headEnd len="lg" w="lg" type="none"/>
              <a:tailEnd len="lg" w="lg" type="none"/>
            </a:ln>
          </p:spPr>
        </p:cxnSp>
        <p:sp>
          <p:nvSpPr>
            <p:cNvPr id="813" name="Shape 813"/>
            <p:cNvSpPr/>
            <p:nvPr/>
          </p:nvSpPr>
          <p:spPr>
            <a:xfrm>
              <a:off x="51646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4" name="Shape 814"/>
            <p:cNvSpPr/>
            <p:nvPr/>
          </p:nvSpPr>
          <p:spPr>
            <a:xfrm>
              <a:off x="53932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5" name="Shape 815"/>
            <p:cNvSpPr/>
            <p:nvPr/>
          </p:nvSpPr>
          <p:spPr>
            <a:xfrm>
              <a:off x="56218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816" name="Shape 816"/>
          <p:cNvSpPr txBox="1"/>
          <p:nvPr/>
        </p:nvSpPr>
        <p:spPr>
          <a:xfrm>
            <a:off x="5260193" y="2293340"/>
            <a:ext cx="898800" cy="369000"/>
          </a:xfrm>
          <a:prstGeom prst="rect">
            <a:avLst/>
          </a:prstGeom>
          <a:noFill/>
          <a:ln>
            <a:noFill/>
          </a:ln>
        </p:spPr>
        <p:txBody>
          <a:bodyPr anchorCtr="0" anchor="t" bIns="91425" lIns="91425" rIns="91425" tIns="91425">
            <a:noAutofit/>
          </a:bodyPr>
          <a:lstStyle/>
          <a:p>
            <a:pPr lvl="0" rtl="0">
              <a:spcBef>
                <a:spcPts val="0"/>
              </a:spcBef>
              <a:buNone/>
            </a:pPr>
            <a:r>
              <a:rPr b="1" lang="en"/>
              <a:t>master</a:t>
            </a:r>
          </a:p>
        </p:txBody>
      </p:sp>
      <p:grpSp>
        <p:nvGrpSpPr>
          <p:cNvPr id="817" name="Shape 817"/>
          <p:cNvGrpSpPr/>
          <p:nvPr/>
        </p:nvGrpSpPr>
        <p:grpSpPr>
          <a:xfrm>
            <a:off x="5520706" y="2688000"/>
            <a:ext cx="553118" cy="162300"/>
            <a:chOff x="4758706" y="1849800"/>
            <a:chExt cx="553118" cy="162300"/>
          </a:xfrm>
        </p:grpSpPr>
        <p:cxnSp>
          <p:nvCxnSpPr>
            <p:cNvPr id="818" name="Shape 818"/>
            <p:cNvCxnSpPr/>
            <p:nvPr/>
          </p:nvCxnSpPr>
          <p:spPr>
            <a:xfrm>
              <a:off x="4758706" y="1930950"/>
              <a:ext cx="390900" cy="0"/>
            </a:xfrm>
            <a:prstGeom prst="straightConnector1">
              <a:avLst/>
            </a:prstGeom>
            <a:noFill/>
            <a:ln cap="flat" cmpd="sng" w="19050">
              <a:solidFill>
                <a:srgbClr val="000000"/>
              </a:solidFill>
              <a:prstDash val="solid"/>
              <a:round/>
              <a:headEnd len="lg" w="lg" type="none"/>
              <a:tailEnd len="lg" w="lg" type="none"/>
            </a:ln>
          </p:spPr>
        </p:cxnSp>
        <p:sp>
          <p:nvSpPr>
            <p:cNvPr id="819" name="Shape 819"/>
            <p:cNvSpPr/>
            <p:nvPr/>
          </p:nvSpPr>
          <p:spPr>
            <a:xfrm>
              <a:off x="4890400" y="1849800"/>
              <a:ext cx="162300" cy="162300"/>
            </a:xfrm>
            <a:prstGeom prst="ellipse">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20" name="Shape 820"/>
            <p:cNvSpPr/>
            <p:nvPr/>
          </p:nvSpPr>
          <p:spPr>
            <a:xfrm>
              <a:off x="5149525" y="1849800"/>
              <a:ext cx="162300" cy="162300"/>
            </a:xfrm>
            <a:prstGeom prst="ellipse">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821" name="Shape 821"/>
          <p:cNvGrpSpPr/>
          <p:nvPr/>
        </p:nvGrpSpPr>
        <p:grpSpPr>
          <a:xfrm>
            <a:off x="3261100" y="4017900"/>
            <a:ext cx="390900" cy="162300"/>
            <a:chOff x="3183475" y="2459400"/>
            <a:chExt cx="390900" cy="162300"/>
          </a:xfrm>
        </p:grpSpPr>
        <p:cxnSp>
          <p:nvCxnSpPr>
            <p:cNvPr id="822" name="Shape 822"/>
            <p:cNvCxnSpPr/>
            <p:nvPr/>
          </p:nvCxnSpPr>
          <p:spPr>
            <a:xfrm>
              <a:off x="3264625" y="2535600"/>
              <a:ext cx="228600" cy="0"/>
            </a:xfrm>
            <a:prstGeom prst="straightConnector1">
              <a:avLst/>
            </a:prstGeom>
            <a:noFill/>
            <a:ln cap="flat" cmpd="sng" w="19050">
              <a:solidFill>
                <a:srgbClr val="000000"/>
              </a:solidFill>
              <a:prstDash val="solid"/>
              <a:round/>
              <a:headEnd len="lg" w="lg" type="none"/>
              <a:tailEnd len="lg" w="lg" type="none"/>
            </a:ln>
          </p:spPr>
        </p:cxnSp>
        <p:sp>
          <p:nvSpPr>
            <p:cNvPr id="823" name="Shape 823"/>
            <p:cNvSpPr/>
            <p:nvPr/>
          </p:nvSpPr>
          <p:spPr>
            <a:xfrm>
              <a:off x="3183475" y="2459400"/>
              <a:ext cx="162300" cy="162300"/>
            </a:xfrm>
            <a:prstGeom prst="ellipse">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24" name="Shape 824"/>
            <p:cNvSpPr/>
            <p:nvPr/>
          </p:nvSpPr>
          <p:spPr>
            <a:xfrm>
              <a:off x="3412075" y="2459400"/>
              <a:ext cx="162300" cy="162300"/>
            </a:xfrm>
            <a:prstGeom prst="ellipse">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825" name="Shape 825"/>
          <p:cNvGrpSpPr/>
          <p:nvPr/>
        </p:nvGrpSpPr>
        <p:grpSpPr>
          <a:xfrm>
            <a:off x="1202275" y="3983400"/>
            <a:ext cx="619500" cy="162300"/>
            <a:chOff x="5164675" y="2459400"/>
            <a:chExt cx="619500" cy="162300"/>
          </a:xfrm>
        </p:grpSpPr>
        <p:cxnSp>
          <p:nvCxnSpPr>
            <p:cNvPr id="826" name="Shape 826"/>
            <p:cNvCxnSpPr/>
            <p:nvPr/>
          </p:nvCxnSpPr>
          <p:spPr>
            <a:xfrm>
              <a:off x="5292106" y="2540550"/>
              <a:ext cx="390900" cy="0"/>
            </a:xfrm>
            <a:prstGeom prst="straightConnector1">
              <a:avLst/>
            </a:prstGeom>
            <a:noFill/>
            <a:ln cap="flat" cmpd="sng" w="19050">
              <a:solidFill>
                <a:srgbClr val="000000"/>
              </a:solidFill>
              <a:prstDash val="solid"/>
              <a:round/>
              <a:headEnd len="lg" w="lg" type="none"/>
              <a:tailEnd len="lg" w="lg" type="none"/>
            </a:ln>
          </p:spPr>
        </p:cxnSp>
        <p:sp>
          <p:nvSpPr>
            <p:cNvPr id="827" name="Shape 827"/>
            <p:cNvSpPr/>
            <p:nvPr/>
          </p:nvSpPr>
          <p:spPr>
            <a:xfrm>
              <a:off x="51646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28" name="Shape 828"/>
            <p:cNvSpPr/>
            <p:nvPr/>
          </p:nvSpPr>
          <p:spPr>
            <a:xfrm>
              <a:off x="53932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29" name="Shape 829"/>
            <p:cNvSpPr/>
            <p:nvPr/>
          </p:nvSpPr>
          <p:spPr>
            <a:xfrm>
              <a:off x="56218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830" name="Shape 830"/>
          <p:cNvGrpSpPr/>
          <p:nvPr/>
        </p:nvGrpSpPr>
        <p:grpSpPr>
          <a:xfrm>
            <a:off x="6079076" y="2688010"/>
            <a:ext cx="238500" cy="162300"/>
            <a:chOff x="4640900" y="3636325"/>
            <a:chExt cx="238500" cy="162300"/>
          </a:xfrm>
        </p:grpSpPr>
        <p:cxnSp>
          <p:nvCxnSpPr>
            <p:cNvPr id="831" name="Shape 831"/>
            <p:cNvCxnSpPr/>
            <p:nvPr/>
          </p:nvCxnSpPr>
          <p:spPr>
            <a:xfrm>
              <a:off x="4640900" y="3717475"/>
              <a:ext cx="162300" cy="0"/>
            </a:xfrm>
            <a:prstGeom prst="straightConnector1">
              <a:avLst/>
            </a:prstGeom>
            <a:noFill/>
            <a:ln cap="flat" cmpd="sng" w="19050">
              <a:solidFill>
                <a:srgbClr val="434343"/>
              </a:solidFill>
              <a:prstDash val="solid"/>
              <a:round/>
              <a:headEnd len="lg" w="lg" type="none"/>
              <a:tailEnd len="lg" w="lg" type="none"/>
            </a:ln>
          </p:spPr>
        </p:cxnSp>
        <p:sp>
          <p:nvSpPr>
            <p:cNvPr id="832" name="Shape 832"/>
            <p:cNvSpPr/>
            <p:nvPr/>
          </p:nvSpPr>
          <p:spPr>
            <a:xfrm>
              <a:off x="4717100" y="3636325"/>
              <a:ext cx="162300" cy="162300"/>
            </a:xfrm>
            <a:prstGeom prst="ellipse">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833" name="Shape 833"/>
          <p:cNvGrpSpPr/>
          <p:nvPr/>
        </p:nvGrpSpPr>
        <p:grpSpPr>
          <a:xfrm>
            <a:off x="4936075" y="2688000"/>
            <a:ext cx="619500" cy="162300"/>
            <a:chOff x="5164675" y="2459400"/>
            <a:chExt cx="619500" cy="162300"/>
          </a:xfrm>
        </p:grpSpPr>
        <p:cxnSp>
          <p:nvCxnSpPr>
            <p:cNvPr id="834" name="Shape 834"/>
            <p:cNvCxnSpPr/>
            <p:nvPr/>
          </p:nvCxnSpPr>
          <p:spPr>
            <a:xfrm>
              <a:off x="5292106" y="2540550"/>
              <a:ext cx="390900" cy="0"/>
            </a:xfrm>
            <a:prstGeom prst="straightConnector1">
              <a:avLst/>
            </a:prstGeom>
            <a:noFill/>
            <a:ln cap="flat" cmpd="sng" w="19050">
              <a:solidFill>
                <a:srgbClr val="000000"/>
              </a:solidFill>
              <a:prstDash val="solid"/>
              <a:round/>
              <a:headEnd len="lg" w="lg" type="none"/>
              <a:tailEnd len="lg" w="lg" type="none"/>
            </a:ln>
          </p:spPr>
        </p:cxnSp>
        <p:sp>
          <p:nvSpPr>
            <p:cNvPr id="835" name="Shape 835"/>
            <p:cNvSpPr/>
            <p:nvPr/>
          </p:nvSpPr>
          <p:spPr>
            <a:xfrm>
              <a:off x="51646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36" name="Shape 836"/>
            <p:cNvSpPr/>
            <p:nvPr/>
          </p:nvSpPr>
          <p:spPr>
            <a:xfrm>
              <a:off x="5393275" y="24594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37" name="Shape 837"/>
            <p:cNvSpPr/>
            <p:nvPr/>
          </p:nvSpPr>
          <p:spPr>
            <a:xfrm>
              <a:off x="5621875" y="2459400"/>
              <a:ext cx="162300" cy="162300"/>
            </a:xfrm>
            <a:prstGeom prst="ellipse">
              <a:avLst/>
            </a:prstGeom>
            <a:solidFill>
              <a:srgbClr val="9900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838" name="Shape 838"/>
          <p:cNvGrpSpPr/>
          <p:nvPr/>
        </p:nvGrpSpPr>
        <p:grpSpPr>
          <a:xfrm>
            <a:off x="7433375" y="2608200"/>
            <a:ext cx="619500" cy="165900"/>
            <a:chOff x="5106875" y="2455800"/>
            <a:chExt cx="619500" cy="165900"/>
          </a:xfrm>
        </p:grpSpPr>
        <p:cxnSp>
          <p:nvCxnSpPr>
            <p:cNvPr id="839" name="Shape 839"/>
            <p:cNvCxnSpPr>
              <a:stCxn id="840" idx="2"/>
            </p:cNvCxnSpPr>
            <p:nvPr/>
          </p:nvCxnSpPr>
          <p:spPr>
            <a:xfrm>
              <a:off x="5106875" y="2540550"/>
              <a:ext cx="576000" cy="0"/>
            </a:xfrm>
            <a:prstGeom prst="straightConnector1">
              <a:avLst/>
            </a:prstGeom>
            <a:noFill/>
            <a:ln cap="flat" cmpd="sng" w="19050">
              <a:solidFill>
                <a:srgbClr val="000000"/>
              </a:solidFill>
              <a:prstDash val="solid"/>
              <a:round/>
              <a:headEnd len="lg" w="lg" type="none"/>
              <a:tailEnd len="lg" w="lg" type="none"/>
            </a:ln>
          </p:spPr>
        </p:cxnSp>
        <p:sp>
          <p:nvSpPr>
            <p:cNvPr id="840" name="Shape 840"/>
            <p:cNvSpPr/>
            <p:nvPr/>
          </p:nvSpPr>
          <p:spPr>
            <a:xfrm>
              <a:off x="5106875" y="24594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41" name="Shape 841"/>
            <p:cNvSpPr/>
            <p:nvPr/>
          </p:nvSpPr>
          <p:spPr>
            <a:xfrm>
              <a:off x="5335475" y="24558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42" name="Shape 842"/>
            <p:cNvSpPr/>
            <p:nvPr/>
          </p:nvSpPr>
          <p:spPr>
            <a:xfrm>
              <a:off x="5564075" y="24594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cxnSp>
        <p:nvCxnSpPr>
          <p:cNvPr id="843" name="Shape 843"/>
          <p:cNvCxnSpPr/>
          <p:nvPr/>
        </p:nvCxnSpPr>
        <p:spPr>
          <a:xfrm flipH="1">
            <a:off x="7744967" y="3048766"/>
            <a:ext cx="1800" cy="643500"/>
          </a:xfrm>
          <a:prstGeom prst="straightConnector1">
            <a:avLst/>
          </a:prstGeom>
          <a:noFill/>
          <a:ln cap="flat" cmpd="sng" w="38100">
            <a:solidFill>
              <a:srgbClr val="000000"/>
            </a:solidFill>
            <a:prstDash val="solid"/>
            <a:round/>
            <a:headEnd len="lg" w="lg" type="none"/>
            <a:tailEnd len="lg" w="lg" type="triangle"/>
          </a:ln>
        </p:spPr>
      </p:cxnSp>
      <p:cxnSp>
        <p:nvCxnSpPr>
          <p:cNvPr id="844" name="Shape 844"/>
          <p:cNvCxnSpPr/>
          <p:nvPr/>
        </p:nvCxnSpPr>
        <p:spPr>
          <a:xfrm flipH="1">
            <a:off x="1496567" y="3048766"/>
            <a:ext cx="1800" cy="643500"/>
          </a:xfrm>
          <a:prstGeom prst="straightConnector1">
            <a:avLst/>
          </a:prstGeom>
          <a:noFill/>
          <a:ln cap="flat" cmpd="sng" w="38100">
            <a:solidFill>
              <a:srgbClr val="000000"/>
            </a:solidFill>
            <a:prstDash val="solid"/>
            <a:round/>
            <a:headEnd len="lg" w="lg" type="none"/>
            <a:tailEnd len="lg" w="lg" type="triangle"/>
          </a:ln>
        </p:spPr>
      </p:cxnSp>
      <p:grpSp>
        <p:nvGrpSpPr>
          <p:cNvPr id="845" name="Shape 845"/>
          <p:cNvGrpSpPr/>
          <p:nvPr/>
        </p:nvGrpSpPr>
        <p:grpSpPr>
          <a:xfrm>
            <a:off x="4936075" y="2688000"/>
            <a:ext cx="619500" cy="162300"/>
            <a:chOff x="5164675" y="2459400"/>
            <a:chExt cx="619500" cy="162300"/>
          </a:xfrm>
        </p:grpSpPr>
        <p:cxnSp>
          <p:nvCxnSpPr>
            <p:cNvPr id="846" name="Shape 846"/>
            <p:cNvCxnSpPr/>
            <p:nvPr/>
          </p:nvCxnSpPr>
          <p:spPr>
            <a:xfrm>
              <a:off x="5292106" y="2540550"/>
              <a:ext cx="390900" cy="0"/>
            </a:xfrm>
            <a:prstGeom prst="straightConnector1">
              <a:avLst/>
            </a:prstGeom>
            <a:noFill/>
            <a:ln cap="flat" cmpd="sng" w="19050">
              <a:solidFill>
                <a:srgbClr val="000000"/>
              </a:solidFill>
              <a:prstDash val="solid"/>
              <a:round/>
              <a:headEnd len="lg" w="lg" type="none"/>
              <a:tailEnd len="lg" w="lg" type="none"/>
            </a:ln>
          </p:spPr>
        </p:cxnSp>
        <p:sp>
          <p:nvSpPr>
            <p:cNvPr id="847" name="Shape 847"/>
            <p:cNvSpPr/>
            <p:nvPr/>
          </p:nvSpPr>
          <p:spPr>
            <a:xfrm>
              <a:off x="51646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48" name="Shape 848"/>
            <p:cNvSpPr/>
            <p:nvPr/>
          </p:nvSpPr>
          <p:spPr>
            <a:xfrm>
              <a:off x="5393275" y="24594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49" name="Shape 849"/>
            <p:cNvSpPr/>
            <p:nvPr/>
          </p:nvSpPr>
          <p:spPr>
            <a:xfrm>
              <a:off x="56218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850" name="Shape 850"/>
          <p:cNvGrpSpPr/>
          <p:nvPr/>
        </p:nvGrpSpPr>
        <p:grpSpPr>
          <a:xfrm>
            <a:off x="5315025" y="4017900"/>
            <a:ext cx="619500" cy="162300"/>
            <a:chOff x="5164675" y="2459400"/>
            <a:chExt cx="619500" cy="162300"/>
          </a:xfrm>
        </p:grpSpPr>
        <p:cxnSp>
          <p:nvCxnSpPr>
            <p:cNvPr id="851" name="Shape 851"/>
            <p:cNvCxnSpPr/>
            <p:nvPr/>
          </p:nvCxnSpPr>
          <p:spPr>
            <a:xfrm>
              <a:off x="5292106" y="2540550"/>
              <a:ext cx="390900" cy="0"/>
            </a:xfrm>
            <a:prstGeom prst="straightConnector1">
              <a:avLst/>
            </a:prstGeom>
            <a:noFill/>
            <a:ln cap="flat" cmpd="sng" w="19050">
              <a:solidFill>
                <a:srgbClr val="000000"/>
              </a:solidFill>
              <a:prstDash val="solid"/>
              <a:round/>
              <a:headEnd len="lg" w="lg" type="none"/>
              <a:tailEnd len="lg" w="lg" type="none"/>
            </a:ln>
          </p:spPr>
        </p:cxnSp>
        <p:sp>
          <p:nvSpPr>
            <p:cNvPr id="852" name="Shape 852"/>
            <p:cNvSpPr/>
            <p:nvPr/>
          </p:nvSpPr>
          <p:spPr>
            <a:xfrm>
              <a:off x="51646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53" name="Shape 853"/>
            <p:cNvSpPr/>
            <p:nvPr/>
          </p:nvSpPr>
          <p:spPr>
            <a:xfrm>
              <a:off x="5393275" y="24594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54" name="Shape 854"/>
            <p:cNvSpPr/>
            <p:nvPr/>
          </p:nvSpPr>
          <p:spPr>
            <a:xfrm>
              <a:off x="56218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855" name="Shape 855"/>
          <p:cNvGrpSpPr/>
          <p:nvPr/>
        </p:nvGrpSpPr>
        <p:grpSpPr>
          <a:xfrm>
            <a:off x="7433375" y="4016100"/>
            <a:ext cx="619500" cy="165900"/>
            <a:chOff x="5106875" y="2455800"/>
            <a:chExt cx="619500" cy="165900"/>
          </a:xfrm>
        </p:grpSpPr>
        <p:cxnSp>
          <p:nvCxnSpPr>
            <p:cNvPr id="856" name="Shape 856"/>
            <p:cNvCxnSpPr>
              <a:stCxn id="857" idx="2"/>
            </p:cNvCxnSpPr>
            <p:nvPr/>
          </p:nvCxnSpPr>
          <p:spPr>
            <a:xfrm>
              <a:off x="5106875" y="2540550"/>
              <a:ext cx="576000" cy="0"/>
            </a:xfrm>
            <a:prstGeom prst="straightConnector1">
              <a:avLst/>
            </a:prstGeom>
            <a:noFill/>
            <a:ln cap="flat" cmpd="sng" w="19050">
              <a:solidFill>
                <a:srgbClr val="000000"/>
              </a:solidFill>
              <a:prstDash val="solid"/>
              <a:round/>
              <a:headEnd len="lg" w="lg" type="none"/>
              <a:tailEnd len="lg" w="lg" type="none"/>
            </a:ln>
          </p:spPr>
        </p:cxnSp>
        <p:sp>
          <p:nvSpPr>
            <p:cNvPr id="857" name="Shape 857"/>
            <p:cNvSpPr/>
            <p:nvPr/>
          </p:nvSpPr>
          <p:spPr>
            <a:xfrm>
              <a:off x="5106875" y="24594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58" name="Shape 858"/>
            <p:cNvSpPr/>
            <p:nvPr/>
          </p:nvSpPr>
          <p:spPr>
            <a:xfrm>
              <a:off x="5335475" y="24558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59" name="Shape 859"/>
            <p:cNvSpPr/>
            <p:nvPr/>
          </p:nvSpPr>
          <p:spPr>
            <a:xfrm>
              <a:off x="5564075" y="24594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cxnSp>
        <p:nvCxnSpPr>
          <p:cNvPr id="860" name="Shape 860"/>
          <p:cNvCxnSpPr/>
          <p:nvPr/>
        </p:nvCxnSpPr>
        <p:spPr>
          <a:xfrm flipH="1" rot="10800000">
            <a:off x="4027743" y="2684768"/>
            <a:ext cx="855900" cy="8400"/>
          </a:xfrm>
          <a:prstGeom prst="straightConnector1">
            <a:avLst/>
          </a:prstGeom>
          <a:noFill/>
          <a:ln cap="flat" cmpd="sng" w="38100">
            <a:solidFill>
              <a:srgbClr val="999999"/>
            </a:solidFill>
            <a:prstDash val="solid"/>
            <a:round/>
            <a:headEnd len="lg" w="lg" type="none"/>
            <a:tailEnd len="lg" w="lg" type="triangle"/>
          </a:ln>
        </p:spPr>
      </p:cxnSp>
      <p:sp>
        <p:nvSpPr>
          <p:cNvPr id="861" name="Shape 861"/>
          <p:cNvSpPr txBox="1"/>
          <p:nvPr>
            <p:ph idx="4294967295" type="title"/>
          </p:nvPr>
        </p:nvSpPr>
        <p:spPr>
          <a:xfrm>
            <a:off x="586450" y="193975"/>
            <a:ext cx="7975500" cy="857400"/>
          </a:xfrm>
          <a:prstGeom prst="rect">
            <a:avLst/>
          </a:prstGeom>
        </p:spPr>
        <p:txBody>
          <a:bodyPr anchorCtr="0" anchor="b" bIns="91425" lIns="91425" rIns="91425" tIns="91425">
            <a:noAutofit/>
          </a:bodyPr>
          <a:lstStyle/>
          <a:p>
            <a:pPr lvl="0" rtl="0">
              <a:spcBef>
                <a:spcPts val="0"/>
              </a:spcBef>
              <a:buNone/>
            </a:pPr>
            <a:r>
              <a:rPr lang="en"/>
              <a:t>Version Control: Teamwork</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
                                        <p:tgtEl>
                                          <p:spTgt spid="8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
                                        <p:tgtEl>
                                          <p:spTgt spid="8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
                                        <p:tgtEl>
                                          <p:spTgt spid="8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
                                        <p:tgtEl>
                                          <p:spTgt spid="830"/>
                                        </p:tgtEl>
                                      </p:cBhvr>
                                    </p:animEffect>
                                  </p:childTnLst>
                                </p:cTn>
                              </p:par>
                              <p:par>
                                <p:cTn fill="hold" nodeType="with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
                                        <p:tgtEl>
                                          <p:spTgt spid="8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5" name="Shape 865"/>
        <p:cNvGrpSpPr/>
        <p:nvPr/>
      </p:nvGrpSpPr>
      <p:grpSpPr>
        <a:xfrm>
          <a:off x="0" y="0"/>
          <a:ext cx="0" cy="0"/>
          <a:chOff x="0" y="0"/>
          <a:chExt cx="0" cy="0"/>
        </a:xfrm>
      </p:grpSpPr>
      <p:sp>
        <p:nvSpPr>
          <p:cNvPr id="866" name="Shape 866"/>
          <p:cNvSpPr txBox="1"/>
          <p:nvPr>
            <p:ph idx="1" type="body"/>
          </p:nvPr>
        </p:nvSpPr>
        <p:spPr>
          <a:xfrm>
            <a:off x="893700" y="1475175"/>
            <a:ext cx="8064300" cy="3406800"/>
          </a:xfrm>
          <a:prstGeom prst="rect">
            <a:avLst/>
          </a:prstGeom>
        </p:spPr>
        <p:txBody>
          <a:bodyPr anchorCtr="0" anchor="t" bIns="91425" lIns="91425" rIns="91425" tIns="91425">
            <a:noAutofit/>
          </a:bodyPr>
          <a:lstStyle/>
          <a:p>
            <a:pPr indent="0" lvl="0" marL="0" rtl="0">
              <a:lnSpc>
                <a:spcPct val="115000"/>
              </a:lnSpc>
              <a:spcBef>
                <a:spcPts val="0"/>
              </a:spcBef>
              <a:spcAft>
                <a:spcPts val="0"/>
              </a:spcAft>
              <a:buNone/>
            </a:pPr>
            <a:r>
              <a:rPr lang="en" sz="2400">
                <a:solidFill>
                  <a:srgbClr val="494949"/>
                </a:solidFill>
              </a:rPr>
              <a:t>We want to add a new participant to our Participant Bio </a:t>
            </a:r>
            <a:r>
              <a:rPr lang="en" sz="2400">
                <a:solidFill>
                  <a:srgbClr val="494949"/>
                </a:solidFill>
              </a:rPr>
              <a:t>(GitHackathon) </a:t>
            </a:r>
            <a:r>
              <a:rPr lang="en" sz="2400">
                <a:solidFill>
                  <a:srgbClr val="494949"/>
                </a:solidFill>
              </a:rPr>
              <a:t>repository .</a:t>
            </a:r>
          </a:p>
          <a:p>
            <a:pPr lvl="0" rtl="0">
              <a:lnSpc>
                <a:spcPct val="115000"/>
              </a:lnSpc>
              <a:spcBef>
                <a:spcPts val="0"/>
              </a:spcBef>
              <a:spcAft>
                <a:spcPts val="0"/>
              </a:spcAft>
              <a:buNone/>
            </a:pPr>
            <a:r>
              <a:t/>
            </a:r>
            <a:endParaRPr sz="1800">
              <a:solidFill>
                <a:srgbClr val="494949"/>
              </a:solidFill>
            </a:endParaRPr>
          </a:p>
          <a:p>
            <a:pPr indent="-381000" lvl="0" marL="457200" rtl="0">
              <a:lnSpc>
                <a:spcPct val="115000"/>
              </a:lnSpc>
              <a:spcBef>
                <a:spcPts val="0"/>
              </a:spcBef>
              <a:spcAft>
                <a:spcPts val="0"/>
              </a:spcAft>
              <a:buClr>
                <a:srgbClr val="494949"/>
              </a:buClr>
              <a:buSzPct val="100000"/>
              <a:buAutoNum type="arabicPeriod"/>
            </a:pPr>
            <a:r>
              <a:rPr lang="en" sz="2400">
                <a:solidFill>
                  <a:srgbClr val="494949"/>
                </a:solidFill>
              </a:rPr>
              <a:t>Checkout a new branch to add our name with the following syntax:</a:t>
            </a:r>
          </a:p>
          <a:p>
            <a:pPr indent="457200" lvl="0" marL="457200" rtl="0">
              <a:lnSpc>
                <a:spcPct val="115000"/>
              </a:lnSpc>
              <a:spcBef>
                <a:spcPts val="0"/>
              </a:spcBef>
              <a:spcAft>
                <a:spcPts val="1000"/>
              </a:spcAft>
              <a:buNone/>
            </a:pPr>
            <a:r>
              <a:rPr lang="en" sz="2400">
                <a:solidFill>
                  <a:srgbClr val="494949"/>
                </a:solidFill>
                <a:highlight>
                  <a:srgbClr val="F3F3F3"/>
                </a:highlight>
                <a:latin typeface="Consolas"/>
                <a:ea typeface="Consolas"/>
                <a:cs typeface="Consolas"/>
                <a:sym typeface="Consolas"/>
              </a:rPr>
              <a:t>git checkout -b add-&lt;your-name&gt;-info</a:t>
            </a:r>
          </a:p>
          <a:p>
            <a:pPr indent="-381000" lvl="0" marL="457200" rtl="0">
              <a:lnSpc>
                <a:spcPct val="115000"/>
              </a:lnSpc>
              <a:spcBef>
                <a:spcPts val="0"/>
              </a:spcBef>
              <a:spcAft>
                <a:spcPts val="0"/>
              </a:spcAft>
              <a:buClr>
                <a:srgbClr val="494949"/>
              </a:buClr>
              <a:buSzPct val="100000"/>
              <a:buAutoNum type="arabicPeriod"/>
            </a:pPr>
            <a:r>
              <a:rPr lang="en" sz="2400">
                <a:solidFill>
                  <a:srgbClr val="494949"/>
                </a:solidFill>
              </a:rPr>
              <a:t>Check the status of your branch:</a:t>
            </a:r>
          </a:p>
          <a:p>
            <a:pPr indent="457200" lvl="0" marL="457200" rtl="0">
              <a:lnSpc>
                <a:spcPct val="115000"/>
              </a:lnSpc>
              <a:spcBef>
                <a:spcPts val="0"/>
              </a:spcBef>
              <a:spcAft>
                <a:spcPts val="0"/>
              </a:spcAft>
              <a:buNone/>
            </a:pPr>
            <a:r>
              <a:rPr lang="en" sz="2400">
                <a:solidFill>
                  <a:srgbClr val="494949"/>
                </a:solidFill>
                <a:highlight>
                  <a:srgbClr val="F3F3F3"/>
                </a:highlight>
                <a:latin typeface="Consolas"/>
                <a:ea typeface="Consolas"/>
                <a:cs typeface="Consolas"/>
                <a:sym typeface="Consolas"/>
              </a:rPr>
              <a:t>git status</a:t>
            </a:r>
          </a:p>
        </p:txBody>
      </p:sp>
      <p:sp>
        <p:nvSpPr>
          <p:cNvPr id="867" name="Shape 867"/>
          <p:cNvSpPr txBox="1"/>
          <p:nvPr/>
        </p:nvSpPr>
        <p:spPr>
          <a:xfrm>
            <a:off x="7545648" y="680236"/>
            <a:ext cx="1580700" cy="532500"/>
          </a:xfrm>
          <a:prstGeom prst="rect">
            <a:avLst/>
          </a:prstGeom>
          <a:noFill/>
          <a:ln>
            <a:noFill/>
          </a:ln>
        </p:spPr>
        <p:txBody>
          <a:bodyPr anchorCtr="0" anchor="t" bIns="91425" lIns="91425" rIns="91425" tIns="91425">
            <a:noAutofit/>
          </a:bodyPr>
          <a:lstStyle/>
          <a:p>
            <a:pPr lvl="0" rtl="0">
              <a:spcBef>
                <a:spcPts val="0"/>
              </a:spcBef>
              <a:buClr>
                <a:srgbClr val="000000"/>
              </a:buClr>
              <a:buSzPct val="36666"/>
              <a:buFont typeface="Arial"/>
              <a:buNone/>
            </a:pPr>
            <a:r>
              <a:rPr b="1" lang="en" sz="3000">
                <a:solidFill>
                  <a:srgbClr val="FFFFFF"/>
                </a:solidFill>
                <a:latin typeface="Open Sans"/>
                <a:ea typeface="Open Sans"/>
                <a:cs typeface="Open Sans"/>
                <a:sym typeface="Open Sans"/>
              </a:rPr>
              <a:t>15 min</a:t>
            </a:r>
          </a:p>
        </p:txBody>
      </p:sp>
      <p:sp>
        <p:nvSpPr>
          <p:cNvPr id="868" name="Shape 868"/>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Demo: Checking Out a Branch</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2" name="Shape 872"/>
        <p:cNvGrpSpPr/>
        <p:nvPr/>
      </p:nvGrpSpPr>
      <p:grpSpPr>
        <a:xfrm>
          <a:off x="0" y="0"/>
          <a:ext cx="0" cy="0"/>
          <a:chOff x="0" y="0"/>
          <a:chExt cx="0" cy="0"/>
        </a:xfrm>
      </p:grpSpPr>
      <p:sp>
        <p:nvSpPr>
          <p:cNvPr id="873" name="Shape 873"/>
          <p:cNvSpPr txBox="1"/>
          <p:nvPr>
            <p:ph idx="1" type="body"/>
          </p:nvPr>
        </p:nvSpPr>
        <p:spPr>
          <a:xfrm>
            <a:off x="893700" y="1483625"/>
            <a:ext cx="7078800" cy="3072300"/>
          </a:xfrm>
          <a:prstGeom prst="rect">
            <a:avLst/>
          </a:prstGeom>
        </p:spPr>
        <p:txBody>
          <a:bodyPr anchorCtr="0" anchor="t" bIns="91425" lIns="91425" rIns="91425" tIns="91425">
            <a:noAutofit/>
          </a:bodyPr>
          <a:lstStyle/>
          <a:p>
            <a:pPr indent="-381000" lvl="0" marL="457200" rtl="0">
              <a:lnSpc>
                <a:spcPct val="115000"/>
              </a:lnSpc>
              <a:spcBef>
                <a:spcPts val="0"/>
              </a:spcBef>
              <a:spcAft>
                <a:spcPts val="1000"/>
              </a:spcAft>
              <a:buClr>
                <a:srgbClr val="494949"/>
              </a:buClr>
              <a:buSzPct val="100000"/>
              <a:buFont typeface="Open Sans"/>
              <a:buAutoNum type="arabicPeriod"/>
            </a:pPr>
            <a:r>
              <a:rPr lang="en" sz="2400">
                <a:solidFill>
                  <a:srgbClr val="494949"/>
                </a:solidFill>
              </a:rPr>
              <a:t>Make a copy of </a:t>
            </a:r>
            <a:r>
              <a:rPr lang="en" sz="2400">
                <a:solidFill>
                  <a:srgbClr val="494949"/>
                </a:solidFill>
                <a:highlight>
                  <a:srgbClr val="EFEFEF"/>
                </a:highlight>
                <a:latin typeface="Consolas"/>
                <a:ea typeface="Consolas"/>
                <a:cs typeface="Consolas"/>
                <a:sym typeface="Consolas"/>
              </a:rPr>
              <a:t>participantTemplate.xml</a:t>
            </a:r>
            <a:r>
              <a:rPr lang="en" sz="2400">
                <a:solidFill>
                  <a:srgbClr val="494949"/>
                </a:solidFill>
              </a:rPr>
              <a:t> and put it in the participants directory. Name the file </a:t>
            </a:r>
            <a:r>
              <a:rPr lang="en" sz="2400">
                <a:solidFill>
                  <a:srgbClr val="494949"/>
                </a:solidFill>
                <a:highlight>
                  <a:srgbClr val="EFEFEF"/>
                </a:highlight>
                <a:latin typeface="Consolas"/>
                <a:ea typeface="Consolas"/>
                <a:cs typeface="Consolas"/>
                <a:sym typeface="Consolas"/>
              </a:rPr>
              <a:t>&lt;YourName&gt;.xml</a:t>
            </a:r>
          </a:p>
          <a:p>
            <a:pPr indent="-381000" lvl="0" marL="457200" rtl="0">
              <a:lnSpc>
                <a:spcPct val="115000"/>
              </a:lnSpc>
              <a:spcBef>
                <a:spcPts val="0"/>
              </a:spcBef>
              <a:spcAft>
                <a:spcPts val="1000"/>
              </a:spcAft>
              <a:buClr>
                <a:srgbClr val="494949"/>
              </a:buClr>
              <a:buSzPct val="100000"/>
              <a:buFont typeface="Open Sans"/>
              <a:buAutoNum type="arabicPeriod"/>
            </a:pPr>
            <a:r>
              <a:rPr lang="en" sz="2400">
                <a:solidFill>
                  <a:srgbClr val="494949"/>
                </a:solidFill>
              </a:rPr>
              <a:t>Open up the file you created in an editor and update the information to pertain to you</a:t>
            </a:r>
          </a:p>
          <a:p>
            <a:pPr indent="-381000" lvl="0" marL="457200" rtl="0">
              <a:lnSpc>
                <a:spcPct val="115000"/>
              </a:lnSpc>
              <a:spcBef>
                <a:spcPts val="0"/>
              </a:spcBef>
              <a:buClr>
                <a:srgbClr val="494949"/>
              </a:buClr>
              <a:buSzPct val="100000"/>
              <a:buAutoNum type="arabicPeriod"/>
            </a:pPr>
            <a:r>
              <a:rPr lang="en" sz="2400">
                <a:solidFill>
                  <a:srgbClr val="494949"/>
                </a:solidFill>
              </a:rPr>
              <a:t>Check the status of your branch:</a:t>
            </a:r>
          </a:p>
          <a:p>
            <a:pPr indent="387350" lvl="0" marL="457200" rtl="0">
              <a:lnSpc>
                <a:spcPct val="115000"/>
              </a:lnSpc>
              <a:spcBef>
                <a:spcPts val="0"/>
              </a:spcBef>
              <a:buClr>
                <a:srgbClr val="000000"/>
              </a:buClr>
              <a:buSzPct val="45833"/>
              <a:buFont typeface="Arial"/>
              <a:buNone/>
            </a:pPr>
            <a:r>
              <a:rPr lang="en" sz="2400">
                <a:solidFill>
                  <a:srgbClr val="494949"/>
                </a:solidFill>
                <a:highlight>
                  <a:srgbClr val="F3F3F3"/>
                </a:highlight>
                <a:latin typeface="Consolas"/>
                <a:ea typeface="Consolas"/>
                <a:cs typeface="Consolas"/>
                <a:sym typeface="Consolas"/>
              </a:rPr>
              <a:t>git status</a:t>
            </a:r>
          </a:p>
        </p:txBody>
      </p:sp>
      <p:sp>
        <p:nvSpPr>
          <p:cNvPr id="874" name="Shape 874"/>
          <p:cNvSpPr txBox="1"/>
          <p:nvPr/>
        </p:nvSpPr>
        <p:spPr>
          <a:xfrm>
            <a:off x="7545648" y="680236"/>
            <a:ext cx="1580700" cy="532500"/>
          </a:xfrm>
          <a:prstGeom prst="rect">
            <a:avLst/>
          </a:prstGeom>
          <a:noFill/>
          <a:ln>
            <a:noFill/>
          </a:ln>
        </p:spPr>
        <p:txBody>
          <a:bodyPr anchorCtr="0" anchor="t" bIns="91425" lIns="91425" rIns="91425" tIns="91425">
            <a:noAutofit/>
          </a:bodyPr>
          <a:lstStyle/>
          <a:p>
            <a:pPr lvl="0" rtl="0">
              <a:spcBef>
                <a:spcPts val="0"/>
              </a:spcBef>
              <a:buClr>
                <a:srgbClr val="000000"/>
              </a:buClr>
              <a:buSzPct val="36666"/>
              <a:buFont typeface="Arial"/>
              <a:buNone/>
            </a:pPr>
            <a:r>
              <a:rPr b="1" lang="en" sz="3000">
                <a:solidFill>
                  <a:srgbClr val="FFFFFF"/>
                </a:solidFill>
                <a:latin typeface="Open Sans"/>
                <a:ea typeface="Open Sans"/>
                <a:cs typeface="Open Sans"/>
                <a:sym typeface="Open Sans"/>
              </a:rPr>
              <a:t>15 min</a:t>
            </a:r>
          </a:p>
        </p:txBody>
      </p:sp>
      <p:sp>
        <p:nvSpPr>
          <p:cNvPr id="875" name="Shape 875"/>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Demo: Making Changes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9" name="Shape 879"/>
        <p:cNvGrpSpPr/>
        <p:nvPr/>
      </p:nvGrpSpPr>
      <p:grpSpPr>
        <a:xfrm>
          <a:off x="0" y="0"/>
          <a:ext cx="0" cy="0"/>
          <a:chOff x="0" y="0"/>
          <a:chExt cx="0" cy="0"/>
        </a:xfrm>
      </p:grpSpPr>
      <p:sp>
        <p:nvSpPr>
          <p:cNvPr id="880" name="Shape 880"/>
          <p:cNvSpPr txBox="1"/>
          <p:nvPr>
            <p:ph idx="1" type="body"/>
          </p:nvPr>
        </p:nvSpPr>
        <p:spPr>
          <a:xfrm>
            <a:off x="244350" y="962000"/>
            <a:ext cx="8655300" cy="4039800"/>
          </a:xfrm>
          <a:prstGeom prst="rect">
            <a:avLst/>
          </a:prstGeom>
        </p:spPr>
        <p:txBody>
          <a:bodyPr anchorCtr="0" anchor="t" bIns="91425" lIns="91425" rIns="91425" tIns="91425">
            <a:noAutofit/>
          </a:bodyPr>
          <a:lstStyle/>
          <a:p>
            <a:pPr indent="-368300" lvl="0" marL="457200" rtl="0">
              <a:lnSpc>
                <a:spcPct val="115000"/>
              </a:lnSpc>
              <a:spcBef>
                <a:spcPts val="0"/>
              </a:spcBef>
              <a:spcAft>
                <a:spcPts val="1000"/>
              </a:spcAft>
              <a:buClr>
                <a:srgbClr val="494949"/>
              </a:buClr>
              <a:buSzPct val="100000"/>
              <a:buAutoNum type="arabicPeriod"/>
            </a:pPr>
            <a:r>
              <a:rPr lang="en" sz="2200">
                <a:solidFill>
                  <a:srgbClr val="494949"/>
                </a:solidFill>
              </a:rPr>
              <a:t>Add the changes on the command line</a:t>
            </a:r>
            <a:br>
              <a:rPr lang="en" sz="2200">
                <a:solidFill>
                  <a:srgbClr val="494949"/>
                </a:solidFill>
              </a:rPr>
            </a:br>
            <a:r>
              <a:rPr lang="en" sz="2200">
                <a:solidFill>
                  <a:srgbClr val="494949"/>
                </a:solidFill>
              </a:rPr>
              <a:t>	</a:t>
            </a:r>
            <a:r>
              <a:rPr lang="en" sz="2200">
                <a:solidFill>
                  <a:srgbClr val="494949"/>
                </a:solidFill>
                <a:highlight>
                  <a:srgbClr val="EFEFEF"/>
                </a:highlight>
                <a:latin typeface="Consolas"/>
                <a:ea typeface="Consolas"/>
                <a:cs typeface="Consolas"/>
                <a:sym typeface="Consolas"/>
              </a:rPr>
              <a:t>git add participants/&lt;YourName&gt;.xml</a:t>
            </a:r>
          </a:p>
          <a:p>
            <a:pPr indent="-368300" lvl="0" marL="457200" rtl="0">
              <a:lnSpc>
                <a:spcPct val="115000"/>
              </a:lnSpc>
              <a:spcBef>
                <a:spcPts val="0"/>
              </a:spcBef>
              <a:spcAft>
                <a:spcPts val="1000"/>
              </a:spcAft>
              <a:buClr>
                <a:srgbClr val="494949"/>
              </a:buClr>
              <a:buSzPct val="100000"/>
              <a:buAutoNum type="arabicPeriod"/>
            </a:pPr>
            <a:r>
              <a:rPr lang="en" sz="2200">
                <a:solidFill>
                  <a:srgbClr val="494949"/>
                </a:solidFill>
              </a:rPr>
              <a:t>Check the status of your changes</a:t>
            </a:r>
            <a:br>
              <a:rPr lang="en" sz="2200">
                <a:solidFill>
                  <a:srgbClr val="494949"/>
                </a:solidFill>
              </a:rPr>
            </a:br>
            <a:r>
              <a:rPr lang="en" sz="2200">
                <a:solidFill>
                  <a:srgbClr val="494949"/>
                </a:solidFill>
              </a:rPr>
              <a:t>	</a:t>
            </a:r>
            <a:r>
              <a:rPr lang="en" sz="2200">
                <a:solidFill>
                  <a:srgbClr val="494949"/>
                </a:solidFill>
                <a:highlight>
                  <a:srgbClr val="EFEFEF"/>
                </a:highlight>
                <a:latin typeface="Consolas"/>
                <a:ea typeface="Consolas"/>
                <a:cs typeface="Consolas"/>
                <a:sym typeface="Consolas"/>
              </a:rPr>
              <a:t>git status</a:t>
            </a:r>
          </a:p>
          <a:p>
            <a:pPr indent="-368300" lvl="0" marL="457200" rtl="0">
              <a:lnSpc>
                <a:spcPct val="115000"/>
              </a:lnSpc>
              <a:spcBef>
                <a:spcPts val="0"/>
              </a:spcBef>
              <a:spcAft>
                <a:spcPts val="1000"/>
              </a:spcAft>
              <a:buClr>
                <a:srgbClr val="494949"/>
              </a:buClr>
              <a:buSzPct val="100000"/>
              <a:buAutoNum type="arabicPeriod"/>
            </a:pPr>
            <a:r>
              <a:rPr lang="en" sz="2200">
                <a:solidFill>
                  <a:srgbClr val="494949"/>
                </a:solidFill>
              </a:rPr>
              <a:t>Commit the changes</a:t>
            </a:r>
            <a:br>
              <a:rPr lang="en" sz="2200">
                <a:solidFill>
                  <a:srgbClr val="494949"/>
                </a:solidFill>
              </a:rPr>
            </a:br>
            <a:r>
              <a:rPr lang="en" sz="2200">
                <a:solidFill>
                  <a:srgbClr val="494949"/>
                </a:solidFill>
              </a:rPr>
              <a:t>	</a:t>
            </a:r>
            <a:r>
              <a:rPr lang="en" sz="2200">
                <a:solidFill>
                  <a:srgbClr val="494949"/>
                </a:solidFill>
                <a:highlight>
                  <a:srgbClr val="EFEFEF"/>
                </a:highlight>
                <a:latin typeface="Consolas"/>
                <a:ea typeface="Consolas"/>
                <a:cs typeface="Consolas"/>
                <a:sym typeface="Consolas"/>
              </a:rPr>
              <a:t>git commit -m “&lt;your name&gt; information added”</a:t>
            </a:r>
          </a:p>
          <a:p>
            <a:pPr indent="-368300" lvl="0" marL="457200" rtl="0">
              <a:lnSpc>
                <a:spcPct val="115000"/>
              </a:lnSpc>
              <a:spcBef>
                <a:spcPts val="0"/>
              </a:spcBef>
              <a:spcAft>
                <a:spcPts val="1000"/>
              </a:spcAft>
              <a:buClr>
                <a:srgbClr val="494949"/>
              </a:buClr>
              <a:buSzPct val="100000"/>
              <a:buFont typeface="Open Sans"/>
              <a:buAutoNum type="arabicPeriod"/>
            </a:pPr>
            <a:r>
              <a:rPr lang="en" sz="2200">
                <a:solidFill>
                  <a:srgbClr val="494949"/>
                </a:solidFill>
              </a:rPr>
              <a:t>Push the new commit up to your fork and enter your credentials</a:t>
            </a:r>
            <a:br>
              <a:rPr lang="en" sz="2200">
                <a:solidFill>
                  <a:srgbClr val="494949"/>
                </a:solidFill>
              </a:rPr>
            </a:br>
            <a:r>
              <a:rPr lang="en" sz="2200">
                <a:solidFill>
                  <a:srgbClr val="494949"/>
                </a:solidFill>
              </a:rPr>
              <a:t>	</a:t>
            </a:r>
            <a:r>
              <a:rPr lang="en" sz="2200">
                <a:solidFill>
                  <a:srgbClr val="494949"/>
                </a:solidFill>
                <a:highlight>
                  <a:srgbClr val="EFEFEF"/>
                </a:highlight>
                <a:latin typeface="Consolas"/>
                <a:ea typeface="Consolas"/>
                <a:cs typeface="Consolas"/>
                <a:sym typeface="Consolas"/>
              </a:rPr>
              <a:t>git push origin HEAD</a:t>
            </a:r>
          </a:p>
          <a:p>
            <a:pPr indent="-368300" lvl="0" marL="457200" rtl="0">
              <a:lnSpc>
                <a:spcPct val="115000"/>
              </a:lnSpc>
              <a:spcBef>
                <a:spcPts val="0"/>
              </a:spcBef>
              <a:spcAft>
                <a:spcPts val="1000"/>
              </a:spcAft>
              <a:buClr>
                <a:srgbClr val="494949"/>
              </a:buClr>
              <a:buSzPct val="100000"/>
              <a:buAutoNum type="arabicPeriod"/>
            </a:pPr>
            <a:r>
              <a:rPr lang="en" sz="2200">
                <a:solidFill>
                  <a:srgbClr val="494949"/>
                </a:solidFill>
              </a:rPr>
              <a:t>git paid!</a:t>
            </a:r>
          </a:p>
        </p:txBody>
      </p:sp>
      <p:sp>
        <p:nvSpPr>
          <p:cNvPr id="881" name="Shape 881"/>
          <p:cNvSpPr txBox="1"/>
          <p:nvPr/>
        </p:nvSpPr>
        <p:spPr>
          <a:xfrm>
            <a:off x="7545648" y="680236"/>
            <a:ext cx="1580700" cy="532500"/>
          </a:xfrm>
          <a:prstGeom prst="rect">
            <a:avLst/>
          </a:prstGeom>
          <a:noFill/>
          <a:ln>
            <a:noFill/>
          </a:ln>
        </p:spPr>
        <p:txBody>
          <a:bodyPr anchorCtr="0" anchor="t" bIns="91425" lIns="91425" rIns="91425" tIns="91425">
            <a:noAutofit/>
          </a:bodyPr>
          <a:lstStyle/>
          <a:p>
            <a:pPr lvl="0" rtl="0">
              <a:spcBef>
                <a:spcPts val="0"/>
              </a:spcBef>
              <a:buClr>
                <a:srgbClr val="000000"/>
              </a:buClr>
              <a:buSzPct val="36666"/>
              <a:buFont typeface="Arial"/>
              <a:buNone/>
            </a:pPr>
            <a:r>
              <a:rPr b="1" lang="en" sz="3000">
                <a:solidFill>
                  <a:srgbClr val="FFFFFF"/>
                </a:solidFill>
                <a:latin typeface="Open Sans"/>
                <a:ea typeface="Open Sans"/>
                <a:cs typeface="Open Sans"/>
                <a:sym typeface="Open Sans"/>
              </a:rPr>
              <a:t>15 min</a:t>
            </a:r>
          </a:p>
        </p:txBody>
      </p:sp>
      <p:sp>
        <p:nvSpPr>
          <p:cNvPr id="882" name="Shape 882"/>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Demo: Pushing Changes</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6" name="Shape 886"/>
        <p:cNvGrpSpPr/>
        <p:nvPr/>
      </p:nvGrpSpPr>
      <p:grpSpPr>
        <a:xfrm>
          <a:off x="0" y="0"/>
          <a:ext cx="0" cy="0"/>
          <a:chOff x="0" y="0"/>
          <a:chExt cx="0" cy="0"/>
        </a:xfrm>
      </p:grpSpPr>
      <p:sp>
        <p:nvSpPr>
          <p:cNvPr id="887" name="Shape 887"/>
          <p:cNvSpPr txBox="1"/>
          <p:nvPr>
            <p:ph type="title"/>
          </p:nvPr>
        </p:nvSpPr>
        <p:spPr>
          <a:xfrm>
            <a:off x="893700" y="205987"/>
            <a:ext cx="6462600" cy="857400"/>
          </a:xfrm>
          <a:prstGeom prst="rect">
            <a:avLst/>
          </a:prstGeom>
        </p:spPr>
        <p:txBody>
          <a:bodyPr anchorCtr="0" anchor="b" bIns="91425" lIns="91425" rIns="91425" tIns="91425">
            <a:noAutofit/>
          </a:bodyPr>
          <a:lstStyle/>
          <a:p>
            <a:pPr lvl="0">
              <a:spcBef>
                <a:spcPts val="0"/>
              </a:spcBef>
              <a:buNone/>
            </a:pPr>
            <a:r>
              <a:rPr lang="en"/>
              <a:t>Creating a Pull Request</a:t>
            </a:r>
          </a:p>
        </p:txBody>
      </p:sp>
      <p:sp>
        <p:nvSpPr>
          <p:cNvPr id="888" name="Shape 888"/>
          <p:cNvSpPr txBox="1"/>
          <p:nvPr>
            <p:ph idx="1" type="body"/>
          </p:nvPr>
        </p:nvSpPr>
        <p:spPr>
          <a:xfrm>
            <a:off x="893700" y="1373600"/>
            <a:ext cx="7910700" cy="3552300"/>
          </a:xfrm>
          <a:prstGeom prst="rect">
            <a:avLst/>
          </a:prstGeom>
        </p:spPr>
        <p:txBody>
          <a:bodyPr anchorCtr="0" anchor="t" bIns="91425" lIns="91425" rIns="91425" tIns="91425">
            <a:noAutofit/>
          </a:bodyPr>
          <a:lstStyle/>
          <a:p>
            <a:pPr indent="-381000" lvl="0" marL="457200" rtl="0">
              <a:spcBef>
                <a:spcPts val="0"/>
              </a:spcBef>
              <a:buClr>
                <a:srgbClr val="494949"/>
              </a:buClr>
              <a:buSzPct val="100000"/>
              <a:buAutoNum type="arabicPeriod"/>
            </a:pPr>
            <a:r>
              <a:rPr lang="en" sz="2400">
                <a:solidFill>
                  <a:srgbClr val="494949"/>
                </a:solidFill>
              </a:rPr>
              <a:t>Navigate to your repository</a:t>
            </a:r>
          </a:p>
          <a:p>
            <a:pPr indent="-381000" lvl="0" marL="457200" rtl="0">
              <a:spcBef>
                <a:spcPts val="0"/>
              </a:spcBef>
              <a:buClr>
                <a:srgbClr val="494949"/>
              </a:buClr>
              <a:buSzPct val="100000"/>
              <a:buAutoNum type="arabicPeriod"/>
            </a:pPr>
            <a:r>
              <a:rPr lang="en" sz="2400">
                <a:solidFill>
                  <a:srgbClr val="494949"/>
                </a:solidFill>
              </a:rPr>
              <a:t>Click “branches”</a:t>
            </a:r>
          </a:p>
          <a:p>
            <a:pPr indent="-381000" lvl="0" marL="457200" rtl="0">
              <a:spcBef>
                <a:spcPts val="0"/>
              </a:spcBef>
              <a:buClr>
                <a:srgbClr val="494949"/>
              </a:buClr>
              <a:buSzPct val="100000"/>
              <a:buAutoNum type="arabicPeriod"/>
            </a:pPr>
            <a:r>
              <a:rPr lang="en" sz="2400">
                <a:solidFill>
                  <a:srgbClr val="494949"/>
                </a:solidFill>
              </a:rPr>
              <a:t>Click “New Pull Request” from your “add-&lt;your-name&gt;-info branch</a:t>
            </a:r>
          </a:p>
          <a:p>
            <a:pPr indent="-381000" lvl="0" marL="457200">
              <a:spcBef>
                <a:spcPts val="0"/>
              </a:spcBef>
              <a:buClr>
                <a:srgbClr val="494949"/>
              </a:buClr>
              <a:buSzPct val="100000"/>
              <a:buAutoNum type="arabicPeriod"/>
            </a:pPr>
            <a:r>
              <a:rPr lang="en" sz="2400">
                <a:solidFill>
                  <a:srgbClr val="494949"/>
                </a:solidFill>
              </a:rPr>
              <a:t>Make sure to specify our repository to create the PR against: </a:t>
            </a:r>
            <a:r>
              <a:rPr lang="en" sz="2400" u="sng">
                <a:solidFill>
                  <a:schemeClr val="hlink"/>
                </a:solidFill>
                <a:hlinkClick r:id="rId3"/>
              </a:rPr>
              <a:t>FuadBalashov/GitHackathon</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2" name="Shape 892"/>
        <p:cNvGrpSpPr/>
        <p:nvPr/>
      </p:nvGrpSpPr>
      <p:grpSpPr>
        <a:xfrm>
          <a:off x="0" y="0"/>
          <a:ext cx="0" cy="0"/>
          <a:chOff x="0" y="0"/>
          <a:chExt cx="0" cy="0"/>
        </a:xfrm>
      </p:grpSpPr>
      <p:sp>
        <p:nvSpPr>
          <p:cNvPr id="893" name="Shape 893"/>
          <p:cNvSpPr txBox="1"/>
          <p:nvPr>
            <p:ph type="title"/>
          </p:nvPr>
        </p:nvSpPr>
        <p:spPr>
          <a:xfrm>
            <a:off x="893700" y="205987"/>
            <a:ext cx="6462600" cy="857400"/>
          </a:xfrm>
          <a:prstGeom prst="rect">
            <a:avLst/>
          </a:prstGeom>
        </p:spPr>
        <p:txBody>
          <a:bodyPr anchorCtr="0" anchor="b" bIns="91425" lIns="91425" rIns="91425" tIns="91425">
            <a:noAutofit/>
          </a:bodyPr>
          <a:lstStyle/>
          <a:p>
            <a:pPr lvl="0">
              <a:spcBef>
                <a:spcPts val="0"/>
              </a:spcBef>
              <a:buNone/>
            </a:pPr>
            <a:r>
              <a:rPr lang="en"/>
              <a:t>Now you try!</a:t>
            </a:r>
          </a:p>
        </p:txBody>
      </p:sp>
      <p:sp>
        <p:nvSpPr>
          <p:cNvPr id="894" name="Shape 894"/>
          <p:cNvSpPr txBox="1"/>
          <p:nvPr>
            <p:ph idx="1" type="body"/>
          </p:nvPr>
        </p:nvSpPr>
        <p:spPr>
          <a:xfrm>
            <a:off x="394650" y="1386550"/>
            <a:ext cx="8354700" cy="3552300"/>
          </a:xfrm>
          <a:prstGeom prst="rect">
            <a:avLst/>
          </a:prstGeom>
          <a:ln cap="flat" cmpd="sng" w="9525">
            <a:solidFill>
              <a:srgbClr val="000000"/>
            </a:solidFill>
            <a:prstDash val="solid"/>
            <a:round/>
            <a:headEnd len="med" w="med" type="none"/>
            <a:tailEnd len="med" w="med" type="none"/>
          </a:ln>
        </p:spPr>
        <p:txBody>
          <a:bodyPr anchorCtr="0" anchor="t" bIns="91425" lIns="91425" rIns="91425" tIns="91425">
            <a:noAutofit/>
          </a:bodyPr>
          <a:lstStyle/>
          <a:p>
            <a:pPr indent="0" lvl="0" rtl="0">
              <a:lnSpc>
                <a:spcPct val="100000"/>
              </a:lnSpc>
              <a:spcBef>
                <a:spcPts val="0"/>
              </a:spcBef>
              <a:spcAft>
                <a:spcPts val="1000"/>
              </a:spcAft>
              <a:buNone/>
            </a:pPr>
            <a:r>
              <a:rPr lang="en" sz="2400">
                <a:solidFill>
                  <a:srgbClr val="494949"/>
                </a:solidFill>
              </a:rPr>
              <a:t>A</a:t>
            </a:r>
            <a:r>
              <a:rPr lang="en" sz="2400">
                <a:solidFill>
                  <a:srgbClr val="494949"/>
                </a:solidFill>
              </a:rPr>
              <a:t>dd yourself as a </a:t>
            </a:r>
            <a:r>
              <a:rPr lang="en" sz="2400">
                <a:solidFill>
                  <a:srgbClr val="494949"/>
                </a:solidFill>
              </a:rPr>
              <a:t>participant</a:t>
            </a:r>
            <a:r>
              <a:rPr lang="en" sz="2400">
                <a:solidFill>
                  <a:srgbClr val="494949"/>
                </a:solidFill>
              </a:rPr>
              <a:t> and create your own PR!</a:t>
            </a:r>
          </a:p>
          <a:p>
            <a:pPr indent="0" lvl="0" rtl="0">
              <a:lnSpc>
                <a:spcPct val="100000"/>
              </a:lnSpc>
              <a:spcBef>
                <a:spcPts val="0"/>
              </a:spcBef>
              <a:spcAft>
                <a:spcPts val="1000"/>
              </a:spcAft>
              <a:buNone/>
            </a:pPr>
            <a:r>
              <a:rPr lang="en" sz="2400">
                <a:solidFill>
                  <a:srgbClr val="494949"/>
                </a:solidFill>
              </a:rPr>
              <a:t>Git reference:</a:t>
            </a:r>
          </a:p>
          <a:p>
            <a:pPr indent="-381000" lvl="0" marL="457200" rtl="0">
              <a:lnSpc>
                <a:spcPct val="115000"/>
              </a:lnSpc>
              <a:spcBef>
                <a:spcPts val="0"/>
              </a:spcBef>
              <a:spcAft>
                <a:spcPts val="0"/>
              </a:spcAft>
              <a:buClr>
                <a:srgbClr val="494949"/>
              </a:buClr>
              <a:buSzPct val="100000"/>
              <a:buFont typeface="Consolas"/>
            </a:pPr>
            <a:r>
              <a:rPr lang="en" sz="2400">
                <a:solidFill>
                  <a:srgbClr val="494949"/>
                </a:solidFill>
                <a:highlight>
                  <a:srgbClr val="EFEFEF"/>
                </a:highlight>
                <a:latin typeface="Consolas"/>
                <a:ea typeface="Consolas"/>
                <a:cs typeface="Consolas"/>
                <a:sym typeface="Consolas"/>
              </a:rPr>
              <a:t>git status</a:t>
            </a:r>
          </a:p>
          <a:p>
            <a:pPr indent="-381000" lvl="0" marL="457200" rtl="0">
              <a:lnSpc>
                <a:spcPct val="115000"/>
              </a:lnSpc>
              <a:spcBef>
                <a:spcPts val="0"/>
              </a:spcBef>
              <a:spcAft>
                <a:spcPts val="0"/>
              </a:spcAft>
              <a:buClr>
                <a:srgbClr val="494949"/>
              </a:buClr>
              <a:buSzPct val="100000"/>
              <a:buFont typeface="Consolas"/>
            </a:pPr>
            <a:r>
              <a:rPr lang="en" sz="2400">
                <a:solidFill>
                  <a:srgbClr val="494949"/>
                </a:solidFill>
                <a:highlight>
                  <a:srgbClr val="F3F3F3"/>
                </a:highlight>
                <a:latin typeface="Consolas"/>
                <a:ea typeface="Consolas"/>
                <a:cs typeface="Consolas"/>
                <a:sym typeface="Consolas"/>
              </a:rPr>
              <a:t>git checkout -b add-&lt;your-name&gt;-info</a:t>
            </a:r>
          </a:p>
          <a:p>
            <a:pPr indent="-381000" lvl="0" marL="457200" rtl="0">
              <a:lnSpc>
                <a:spcPct val="115000"/>
              </a:lnSpc>
              <a:spcBef>
                <a:spcPts val="0"/>
              </a:spcBef>
              <a:spcAft>
                <a:spcPts val="0"/>
              </a:spcAft>
              <a:buClr>
                <a:srgbClr val="494949"/>
              </a:buClr>
              <a:buSzPct val="100000"/>
              <a:buFont typeface="Consolas"/>
            </a:pPr>
            <a:r>
              <a:rPr lang="en" sz="2400">
                <a:solidFill>
                  <a:srgbClr val="494949"/>
                </a:solidFill>
                <a:highlight>
                  <a:srgbClr val="EFEFEF"/>
                </a:highlight>
                <a:latin typeface="Consolas"/>
                <a:ea typeface="Consolas"/>
                <a:cs typeface="Consolas"/>
                <a:sym typeface="Consolas"/>
              </a:rPr>
              <a:t>git add participants/&lt;YourName&gt;.xml</a:t>
            </a:r>
          </a:p>
          <a:p>
            <a:pPr indent="-381000" lvl="0" marL="457200" rtl="0">
              <a:lnSpc>
                <a:spcPct val="115000"/>
              </a:lnSpc>
              <a:spcBef>
                <a:spcPts val="0"/>
              </a:spcBef>
              <a:spcAft>
                <a:spcPts val="0"/>
              </a:spcAft>
              <a:buClr>
                <a:srgbClr val="494949"/>
              </a:buClr>
              <a:buSzPct val="100000"/>
              <a:buFont typeface="Consolas"/>
            </a:pPr>
            <a:r>
              <a:rPr lang="en" sz="2400">
                <a:solidFill>
                  <a:srgbClr val="494949"/>
                </a:solidFill>
                <a:highlight>
                  <a:srgbClr val="EFEFEF"/>
                </a:highlight>
                <a:latin typeface="Consolas"/>
                <a:ea typeface="Consolas"/>
                <a:cs typeface="Consolas"/>
                <a:sym typeface="Consolas"/>
              </a:rPr>
              <a:t>git commit -m “&lt;your name&gt; information added”</a:t>
            </a:r>
          </a:p>
          <a:p>
            <a:pPr indent="-381000" lvl="0" marL="457200" rtl="0">
              <a:lnSpc>
                <a:spcPct val="115000"/>
              </a:lnSpc>
              <a:spcBef>
                <a:spcPts val="0"/>
              </a:spcBef>
              <a:spcAft>
                <a:spcPts val="0"/>
              </a:spcAft>
              <a:buClr>
                <a:srgbClr val="494949"/>
              </a:buClr>
              <a:buSzPct val="100000"/>
              <a:buFont typeface="Consolas"/>
            </a:pPr>
            <a:r>
              <a:rPr lang="en" sz="2400">
                <a:solidFill>
                  <a:srgbClr val="494949"/>
                </a:solidFill>
                <a:highlight>
                  <a:srgbClr val="EFEFEF"/>
                </a:highlight>
                <a:latin typeface="Consolas"/>
                <a:ea typeface="Consolas"/>
                <a:cs typeface="Consolas"/>
                <a:sym typeface="Consolas"/>
              </a:rPr>
              <a:t>git push origin HEAD</a:t>
            </a:r>
          </a:p>
          <a:p>
            <a:pPr indent="-381000" lvl="0" marL="457200">
              <a:lnSpc>
                <a:spcPct val="115000"/>
              </a:lnSpc>
              <a:spcBef>
                <a:spcPts val="0"/>
              </a:spcBef>
              <a:spcAft>
                <a:spcPts val="0"/>
              </a:spcAft>
              <a:buClr>
                <a:srgbClr val="494949"/>
              </a:buClr>
              <a:buSzPct val="100000"/>
              <a:buFont typeface="Consolas"/>
            </a:pPr>
            <a:r>
              <a:rPr lang="en" sz="2400">
                <a:solidFill>
                  <a:srgbClr val="494949"/>
                </a:solidFill>
                <a:highlight>
                  <a:srgbClr val="EFEFEF"/>
                </a:highlight>
                <a:latin typeface="Consolas"/>
                <a:ea typeface="Consolas"/>
                <a:cs typeface="Consolas"/>
                <a:sym typeface="Consolas"/>
              </a:rPr>
              <a:t>Go to your branch and create a pull request</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8" name="Shape 898"/>
        <p:cNvGrpSpPr/>
        <p:nvPr/>
      </p:nvGrpSpPr>
      <p:grpSpPr>
        <a:xfrm>
          <a:off x="0" y="0"/>
          <a:ext cx="0" cy="0"/>
          <a:chOff x="0" y="0"/>
          <a:chExt cx="0" cy="0"/>
        </a:xfrm>
      </p:grpSpPr>
      <p:sp>
        <p:nvSpPr>
          <p:cNvPr id="899" name="Shape 899"/>
          <p:cNvSpPr txBox="1"/>
          <p:nvPr/>
        </p:nvSpPr>
        <p:spPr>
          <a:xfrm>
            <a:off x="3272700" y="1518125"/>
            <a:ext cx="1309200" cy="2647500"/>
          </a:xfrm>
          <a:prstGeom prst="rect">
            <a:avLst/>
          </a:prstGeom>
          <a:noFill/>
          <a:ln>
            <a:noFill/>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lang="en" sz="3600">
                <a:latin typeface="Consolas"/>
                <a:ea typeface="Consolas"/>
                <a:cs typeface="Consolas"/>
                <a:sym typeface="Consolas"/>
              </a:rPr>
              <a:t>Joe</a:t>
            </a:r>
          </a:p>
          <a:p>
            <a:pPr lvl="0" rtl="0">
              <a:spcBef>
                <a:spcPts val="0"/>
              </a:spcBef>
              <a:buNone/>
            </a:pPr>
            <a:r>
              <a:rPr lang="en" sz="3600">
                <a:latin typeface="Consolas"/>
                <a:ea typeface="Consolas"/>
                <a:cs typeface="Consolas"/>
                <a:sym typeface="Consolas"/>
              </a:rPr>
              <a:t>Jane</a:t>
            </a:r>
          </a:p>
          <a:p>
            <a:pPr lvl="0">
              <a:spcBef>
                <a:spcPts val="0"/>
              </a:spcBef>
              <a:buNone/>
            </a:pPr>
            <a:r>
              <a:rPr lang="en" sz="3600">
                <a:latin typeface="Consolas"/>
                <a:ea typeface="Consolas"/>
                <a:cs typeface="Consolas"/>
                <a:sym typeface="Consolas"/>
              </a:rPr>
              <a:t>Dan</a:t>
            </a:r>
          </a:p>
        </p:txBody>
      </p:sp>
      <p:sp>
        <p:nvSpPr>
          <p:cNvPr id="900" name="Shape 900"/>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Merging: Intro</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4" name="Shape 904"/>
        <p:cNvGrpSpPr/>
        <p:nvPr/>
      </p:nvGrpSpPr>
      <p:grpSpPr>
        <a:xfrm>
          <a:off x="0" y="0"/>
          <a:ext cx="0" cy="0"/>
          <a:chOff x="0" y="0"/>
          <a:chExt cx="0" cy="0"/>
        </a:xfrm>
      </p:grpSpPr>
      <p:sp>
        <p:nvSpPr>
          <p:cNvPr id="905" name="Shape 905"/>
          <p:cNvSpPr txBox="1"/>
          <p:nvPr/>
        </p:nvSpPr>
        <p:spPr>
          <a:xfrm>
            <a:off x="3104475" y="1707600"/>
            <a:ext cx="1309200" cy="2647500"/>
          </a:xfrm>
          <a:prstGeom prst="rect">
            <a:avLst/>
          </a:prstGeom>
          <a:noFill/>
          <a:ln>
            <a:noFill/>
          </a:ln>
        </p:spPr>
        <p:txBody>
          <a:bodyPr anchorCtr="0" anchor="t" bIns="91425" lIns="91425" rIns="91425" tIns="91425">
            <a:noAutofit/>
          </a:bodyPr>
          <a:lstStyle/>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Jill</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a:p>
            <a:pPr lvl="0" rtl="0">
              <a:spcBef>
                <a:spcPts val="0"/>
              </a:spcBef>
              <a:buNone/>
            </a:pPr>
            <a:r>
              <a:t/>
            </a:r>
            <a:endParaRPr sz="3600">
              <a:latin typeface="Consolas"/>
              <a:ea typeface="Consolas"/>
              <a:cs typeface="Consolas"/>
              <a:sym typeface="Consolas"/>
            </a:endParaRPr>
          </a:p>
        </p:txBody>
      </p:sp>
      <p:sp>
        <p:nvSpPr>
          <p:cNvPr id="906" name="Shape 906"/>
          <p:cNvSpPr txBox="1"/>
          <p:nvPr/>
        </p:nvSpPr>
        <p:spPr>
          <a:xfrm>
            <a:off x="893700" y="1527150"/>
            <a:ext cx="1466400" cy="3008400"/>
          </a:xfrm>
          <a:prstGeom prst="rect">
            <a:avLst/>
          </a:prstGeom>
          <a:noFill/>
          <a:ln cap="flat" cmpd="sng" w="9525">
            <a:solidFill>
              <a:srgbClr val="000000"/>
            </a:solidFill>
            <a:prstDash val="dash"/>
            <a:round/>
            <a:headEnd len="med" w="med" type="none"/>
            <a:tailEnd len="med" w="med" type="none"/>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Kevin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07" name="Shape 907"/>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Merging: Changes Git Can Resolve</a:t>
            </a:r>
          </a:p>
        </p:txBody>
      </p:sp>
      <p:sp>
        <p:nvSpPr>
          <p:cNvPr id="908" name="Shape 908"/>
          <p:cNvSpPr txBox="1"/>
          <p:nvPr/>
        </p:nvSpPr>
        <p:spPr>
          <a:xfrm>
            <a:off x="6487375" y="1527150"/>
            <a:ext cx="1466400" cy="3008400"/>
          </a:xfrm>
          <a:prstGeom prst="rect">
            <a:avLst/>
          </a:prstGeom>
          <a:noFill/>
          <a:ln cap="flat" cmpd="sng" w="9525">
            <a:solidFill>
              <a:srgbClr val="6AA84F"/>
            </a:solidFill>
            <a:prstDash val="dash"/>
            <a:round/>
            <a:headEnd len="med" w="med" type="none"/>
            <a:tailEnd len="med" w="med" type="none"/>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Kevin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cxnSp>
        <p:nvCxnSpPr>
          <p:cNvPr id="909" name="Shape 909"/>
          <p:cNvCxnSpPr>
            <a:stCxn id="905" idx="3"/>
          </p:cNvCxnSpPr>
          <p:nvPr/>
        </p:nvCxnSpPr>
        <p:spPr>
          <a:xfrm flipH="1" rot="10800000">
            <a:off x="4413675" y="3022950"/>
            <a:ext cx="1839900" cy="840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par>
                                <p:cTn fill="hold" nodeType="with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3" name="Shape 913"/>
        <p:cNvGrpSpPr/>
        <p:nvPr/>
      </p:nvGrpSpPr>
      <p:grpSpPr>
        <a:xfrm>
          <a:off x="0" y="0"/>
          <a:ext cx="0" cy="0"/>
          <a:chOff x="0" y="0"/>
          <a:chExt cx="0" cy="0"/>
        </a:xfrm>
      </p:grpSpPr>
      <p:sp>
        <p:nvSpPr>
          <p:cNvPr id="914" name="Shape 914"/>
          <p:cNvSpPr txBox="1"/>
          <p:nvPr/>
        </p:nvSpPr>
        <p:spPr>
          <a:xfrm>
            <a:off x="2469600" y="1518125"/>
            <a:ext cx="1309200" cy="2647500"/>
          </a:xfrm>
          <a:prstGeom prst="rect">
            <a:avLst/>
          </a:prstGeom>
          <a:noFill/>
          <a:ln>
            <a:noFill/>
          </a:ln>
        </p:spPr>
        <p:txBody>
          <a:bodyPr anchorCtr="0" anchor="t" bIns="91425" lIns="91425" rIns="91425" tIns="91425">
            <a:noAutofit/>
          </a:bodyPr>
          <a:lstStyle/>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Jill</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a:p>
            <a:pPr lvl="0" rtl="0">
              <a:spcBef>
                <a:spcPts val="0"/>
              </a:spcBef>
              <a:buNone/>
            </a:pPr>
            <a:r>
              <a:t/>
            </a:r>
            <a:endParaRPr sz="3600">
              <a:latin typeface="Consolas"/>
              <a:ea typeface="Consolas"/>
              <a:cs typeface="Consolas"/>
              <a:sym typeface="Consolas"/>
            </a:endParaRPr>
          </a:p>
        </p:txBody>
      </p:sp>
      <p:sp>
        <p:nvSpPr>
          <p:cNvPr id="915" name="Shape 915"/>
          <p:cNvSpPr txBox="1"/>
          <p:nvPr/>
        </p:nvSpPr>
        <p:spPr>
          <a:xfrm>
            <a:off x="596425" y="1518725"/>
            <a:ext cx="1466400" cy="3008400"/>
          </a:xfrm>
          <a:prstGeom prst="rect">
            <a:avLst/>
          </a:prstGeom>
          <a:noFill/>
          <a:ln cap="flat" cmpd="sng" w="9525">
            <a:solidFill>
              <a:srgbClr val="000000"/>
            </a:solidFill>
            <a:prstDash val="dash"/>
            <a:round/>
            <a:headEnd len="med" w="med" type="none"/>
            <a:tailEnd len="med" w="med" type="none"/>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Kevin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16" name="Shape 916"/>
          <p:cNvSpPr txBox="1"/>
          <p:nvPr/>
        </p:nvSpPr>
        <p:spPr>
          <a:xfrm>
            <a:off x="4185575" y="1518725"/>
            <a:ext cx="1679100" cy="3008400"/>
          </a:xfrm>
          <a:prstGeom prst="rect">
            <a:avLst/>
          </a:prstGeom>
          <a:noFill/>
          <a:ln cap="flat" cmpd="sng" w="9525">
            <a:solidFill>
              <a:srgbClr val="000000"/>
            </a:solidFill>
            <a:prstDash val="dash"/>
            <a:round/>
            <a:headEnd len="med" w="med" type="none"/>
            <a:tailEnd len="med" w="med" type="none"/>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b="1" lang="en" sz="3600">
                <a:solidFill>
                  <a:srgbClr val="FF9715"/>
                </a:solidFill>
                <a:latin typeface="Consolas"/>
                <a:ea typeface="Consolas"/>
                <a:cs typeface="Consolas"/>
                <a:sym typeface="Consolas"/>
              </a:rPr>
              <a:t>Linda</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17" name="Shape 917"/>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Merging: More Than One Change</a:t>
            </a:r>
          </a:p>
        </p:txBody>
      </p:sp>
      <p:sp>
        <p:nvSpPr>
          <p:cNvPr id="918" name="Shape 918"/>
          <p:cNvSpPr txBox="1"/>
          <p:nvPr/>
        </p:nvSpPr>
        <p:spPr>
          <a:xfrm>
            <a:off x="7231550" y="1313375"/>
            <a:ext cx="1679100" cy="3417900"/>
          </a:xfrm>
          <a:prstGeom prst="rect">
            <a:avLst/>
          </a:prstGeom>
          <a:noFill/>
          <a:ln cap="flat" cmpd="sng" w="9525">
            <a:solidFill>
              <a:srgbClr val="6AA84F"/>
            </a:solidFill>
            <a:prstDash val="dash"/>
            <a:round/>
            <a:headEnd len="med" w="med" type="none"/>
            <a:tailEnd len="med" w="med" type="none"/>
          </a:ln>
        </p:spPr>
        <p:txBody>
          <a:bodyPr anchorCtr="0" anchor="t" bIns="91425" lIns="91425" rIns="91425" tIns="91425">
            <a:noAutofit/>
          </a:bodyPr>
          <a:lstStyle/>
          <a:p>
            <a:pPr lvl="0">
              <a:spcBef>
                <a:spcPts val="0"/>
              </a:spcBef>
              <a:buNone/>
            </a:pPr>
            <a:r>
              <a:rPr lang="en" sz="3600">
                <a:latin typeface="Consolas"/>
                <a:ea typeface="Consolas"/>
                <a:cs typeface="Consolas"/>
                <a:sym typeface="Consolas"/>
              </a:rPr>
              <a:t>Jill</a:t>
            </a:r>
          </a:p>
          <a:p>
            <a:pPr lvl="0" rtl="0">
              <a:spcBef>
                <a:spcPts val="0"/>
              </a:spcBef>
              <a:buClr>
                <a:schemeClr val="dk1"/>
              </a:buClr>
              <a:buSzPct val="30555"/>
              <a:buFont typeface="Arial"/>
              <a:buNone/>
            </a:pPr>
            <a:r>
              <a:rPr b="1" lang="en" sz="3600">
                <a:solidFill>
                  <a:schemeClr val="accent1"/>
                </a:solidFill>
                <a:latin typeface="Consolas"/>
                <a:ea typeface="Consolas"/>
                <a:cs typeface="Consolas"/>
                <a:sym typeface="Consolas"/>
              </a:rPr>
              <a:t>Kevin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b="1" lang="en" sz="3600">
                <a:solidFill>
                  <a:srgbClr val="FF9715"/>
                </a:solidFill>
                <a:latin typeface="Consolas"/>
                <a:ea typeface="Consolas"/>
                <a:cs typeface="Consolas"/>
                <a:sym typeface="Consolas"/>
              </a:rPr>
              <a:t>Linda</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cxnSp>
        <p:nvCxnSpPr>
          <p:cNvPr id="919" name="Shape 919"/>
          <p:cNvCxnSpPr/>
          <p:nvPr/>
        </p:nvCxnSpPr>
        <p:spPr>
          <a:xfrm flipH="1" rot="10800000">
            <a:off x="6127075" y="3022950"/>
            <a:ext cx="974700" cy="900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par>
                                <p:cTn fill="hold" nodeType="with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ctrTitle"/>
          </p:nvPr>
        </p:nvSpPr>
        <p:spPr>
          <a:xfrm>
            <a:off x="685800" y="1284149"/>
            <a:ext cx="7772400" cy="1660800"/>
          </a:xfrm>
          <a:prstGeom prst="rect">
            <a:avLst/>
          </a:prstGeom>
        </p:spPr>
        <p:txBody>
          <a:bodyPr anchorCtr="0" anchor="ctr" bIns="91425" lIns="91425" rIns="91425" tIns="91425">
            <a:noAutofit/>
          </a:bodyPr>
          <a:lstStyle/>
          <a:p>
            <a:pPr lvl="0" rtl="0">
              <a:spcBef>
                <a:spcPts val="0"/>
              </a:spcBef>
              <a:buNone/>
            </a:pPr>
            <a:r>
              <a:rPr lang="en" sz="4800">
                <a:solidFill>
                  <a:schemeClr val="lt1"/>
                </a:solidFill>
                <a:latin typeface="Open Sans"/>
                <a:ea typeface="Open Sans"/>
                <a:cs typeface="Open Sans"/>
                <a:sym typeface="Open Sans"/>
              </a:rPr>
              <a:t>Why do version </a:t>
            </a:r>
            <a:r>
              <a:rPr lang="en" sz="4800">
                <a:solidFill>
                  <a:schemeClr val="lt1"/>
                </a:solidFill>
                <a:latin typeface="Open Sans"/>
                <a:ea typeface="Open Sans"/>
                <a:cs typeface="Open Sans"/>
                <a:sym typeface="Open Sans"/>
              </a:rPr>
              <a:t>control </a:t>
            </a:r>
            <a:r>
              <a:rPr lang="en" sz="4800">
                <a:solidFill>
                  <a:schemeClr val="lt1"/>
                </a:solidFill>
                <a:latin typeface="Open Sans"/>
                <a:ea typeface="Open Sans"/>
                <a:cs typeface="Open Sans"/>
                <a:sym typeface="Open Sans"/>
              </a:rPr>
              <a:t>systems even exist?</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3" name="Shape 923"/>
        <p:cNvGrpSpPr/>
        <p:nvPr/>
      </p:nvGrpSpPr>
      <p:grpSpPr>
        <a:xfrm>
          <a:off x="0" y="0"/>
          <a:ext cx="0" cy="0"/>
          <a:chOff x="0" y="0"/>
          <a:chExt cx="0" cy="0"/>
        </a:xfrm>
      </p:grpSpPr>
      <p:sp>
        <p:nvSpPr>
          <p:cNvPr id="924" name="Shape 924"/>
          <p:cNvSpPr txBox="1"/>
          <p:nvPr/>
        </p:nvSpPr>
        <p:spPr>
          <a:xfrm>
            <a:off x="3272700" y="1518125"/>
            <a:ext cx="1309200" cy="2647500"/>
          </a:xfrm>
          <a:prstGeom prst="rect">
            <a:avLst/>
          </a:prstGeom>
          <a:noFill/>
          <a:ln>
            <a:noFill/>
          </a:ln>
        </p:spPr>
        <p:txBody>
          <a:bodyPr anchorCtr="0" anchor="t" bIns="91425" lIns="91425" rIns="91425" tIns="91425">
            <a:noAutofit/>
          </a:bodyPr>
          <a:lstStyle/>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Jill</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a:p>
            <a:pPr lvl="0" rtl="0">
              <a:spcBef>
                <a:spcPts val="0"/>
              </a:spcBef>
              <a:buNone/>
            </a:pPr>
            <a:r>
              <a:t/>
            </a:r>
            <a:endParaRPr sz="3600">
              <a:latin typeface="Consolas"/>
              <a:ea typeface="Consolas"/>
              <a:cs typeface="Consolas"/>
              <a:sym typeface="Consolas"/>
            </a:endParaRPr>
          </a:p>
        </p:txBody>
      </p:sp>
      <p:sp>
        <p:nvSpPr>
          <p:cNvPr id="925" name="Shape 925"/>
          <p:cNvSpPr txBox="1"/>
          <p:nvPr/>
        </p:nvSpPr>
        <p:spPr>
          <a:xfrm>
            <a:off x="1061875" y="1518125"/>
            <a:ext cx="1466400" cy="3008400"/>
          </a:xfrm>
          <a:prstGeom prst="rect">
            <a:avLst/>
          </a:prstGeom>
          <a:noFill/>
          <a:ln cap="flat" cmpd="sng" w="9525">
            <a:solidFill>
              <a:srgbClr val="000000"/>
            </a:solidFill>
            <a:prstDash val="dash"/>
            <a:round/>
            <a:headEnd len="med" w="med" type="none"/>
            <a:tailEnd len="med" w="med" type="none"/>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Kevin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26" name="Shape 926"/>
          <p:cNvSpPr txBox="1"/>
          <p:nvPr/>
        </p:nvSpPr>
        <p:spPr>
          <a:xfrm>
            <a:off x="5202225" y="1518125"/>
            <a:ext cx="1679100" cy="3008400"/>
          </a:xfrm>
          <a:prstGeom prst="rect">
            <a:avLst/>
          </a:prstGeom>
          <a:noFill/>
          <a:ln cap="flat" cmpd="sng" w="9525">
            <a:solidFill>
              <a:srgbClr val="000000"/>
            </a:solidFill>
            <a:prstDash val="dash"/>
            <a:round/>
            <a:headEnd len="med" w="med" type="none"/>
            <a:tailEnd len="med" w="med" type="none"/>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rgbClr val="FF9715"/>
                </a:solidFill>
                <a:latin typeface="Consolas"/>
                <a:ea typeface="Consolas"/>
                <a:cs typeface="Consolas"/>
                <a:sym typeface="Consolas"/>
              </a:rPr>
              <a:t>Linda</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27" name="Shape 927"/>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Merging: Changes in the Same Place</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1" name="Shape 931"/>
        <p:cNvGrpSpPr/>
        <p:nvPr/>
      </p:nvGrpSpPr>
      <p:grpSpPr>
        <a:xfrm>
          <a:off x="0" y="0"/>
          <a:ext cx="0" cy="0"/>
          <a:chOff x="0" y="0"/>
          <a:chExt cx="0" cy="0"/>
        </a:xfrm>
      </p:grpSpPr>
      <p:sp>
        <p:nvSpPr>
          <p:cNvPr id="932" name="Shape 932"/>
          <p:cNvSpPr txBox="1"/>
          <p:nvPr/>
        </p:nvSpPr>
        <p:spPr>
          <a:xfrm>
            <a:off x="838350" y="1518125"/>
            <a:ext cx="1590600" cy="2647500"/>
          </a:xfrm>
          <a:prstGeom prst="rect">
            <a:avLst/>
          </a:prstGeom>
          <a:noFill/>
          <a:ln>
            <a:noFill/>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Kevin</a:t>
            </a:r>
          </a:p>
          <a:p>
            <a:pPr lvl="0" rtl="0">
              <a:spcBef>
                <a:spcPts val="0"/>
              </a:spcBef>
              <a:buNone/>
            </a:pPr>
            <a:r>
              <a:rPr b="1" lang="en" sz="3600">
                <a:solidFill>
                  <a:srgbClr val="FF9715"/>
                </a:solidFill>
                <a:latin typeface="Consolas"/>
                <a:ea typeface="Consolas"/>
                <a:cs typeface="Consolas"/>
                <a:sym typeface="Consolas"/>
              </a:rPr>
              <a:t>Linda</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33" name="Shape 933"/>
          <p:cNvSpPr txBox="1"/>
          <p:nvPr/>
        </p:nvSpPr>
        <p:spPr>
          <a:xfrm>
            <a:off x="2595725" y="1518125"/>
            <a:ext cx="1590600" cy="2647500"/>
          </a:xfrm>
          <a:prstGeom prst="rect">
            <a:avLst/>
          </a:prstGeom>
          <a:noFill/>
          <a:ln>
            <a:noFill/>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rgbClr val="FF9715"/>
                </a:solidFill>
                <a:latin typeface="Consolas"/>
                <a:ea typeface="Consolas"/>
                <a:cs typeface="Consolas"/>
                <a:sym typeface="Consolas"/>
              </a:rPr>
              <a:t>Linda</a:t>
            </a:r>
          </a:p>
          <a:p>
            <a:pPr lvl="0" rtl="0">
              <a:spcBef>
                <a:spcPts val="0"/>
              </a:spcBef>
              <a:buNone/>
            </a:pPr>
            <a:r>
              <a:rPr b="1" lang="en" sz="3600">
                <a:solidFill>
                  <a:schemeClr val="accent1"/>
                </a:solidFill>
                <a:latin typeface="Consolas"/>
                <a:ea typeface="Consolas"/>
                <a:cs typeface="Consolas"/>
                <a:sym typeface="Consolas"/>
              </a:rPr>
              <a:t>Kevin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34" name="Shape 934"/>
          <p:cNvSpPr txBox="1"/>
          <p:nvPr/>
        </p:nvSpPr>
        <p:spPr>
          <a:xfrm>
            <a:off x="5759525" y="1518125"/>
            <a:ext cx="1590600" cy="2647500"/>
          </a:xfrm>
          <a:prstGeom prst="rect">
            <a:avLst/>
          </a:prstGeom>
          <a:noFill/>
          <a:ln>
            <a:noFill/>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rgbClr val="FF9715"/>
                </a:solidFill>
                <a:latin typeface="Consolas"/>
                <a:ea typeface="Consolas"/>
                <a:cs typeface="Consolas"/>
                <a:sym typeface="Consolas"/>
              </a:rPr>
              <a:t>Linda</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35" name="Shape 935"/>
          <p:cNvSpPr txBox="1"/>
          <p:nvPr/>
        </p:nvSpPr>
        <p:spPr>
          <a:xfrm>
            <a:off x="4281875" y="1518125"/>
            <a:ext cx="1590600" cy="2647500"/>
          </a:xfrm>
          <a:prstGeom prst="rect">
            <a:avLst/>
          </a:prstGeom>
          <a:noFill/>
          <a:ln>
            <a:noFill/>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Kevin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36" name="Shape 936"/>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Merging: Permutations</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0" name="Shape 940"/>
        <p:cNvGrpSpPr/>
        <p:nvPr/>
      </p:nvGrpSpPr>
      <p:grpSpPr>
        <a:xfrm>
          <a:off x="0" y="0"/>
          <a:ext cx="0" cy="0"/>
          <a:chOff x="0" y="0"/>
          <a:chExt cx="0" cy="0"/>
        </a:xfrm>
      </p:grpSpPr>
      <p:sp>
        <p:nvSpPr>
          <p:cNvPr id="941" name="Shape 941"/>
          <p:cNvSpPr txBox="1"/>
          <p:nvPr/>
        </p:nvSpPr>
        <p:spPr>
          <a:xfrm>
            <a:off x="838350" y="1518125"/>
            <a:ext cx="1590600" cy="2647500"/>
          </a:xfrm>
          <a:prstGeom prst="rect">
            <a:avLst/>
          </a:prstGeom>
          <a:noFill/>
          <a:ln>
            <a:noFill/>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Kevin</a:t>
            </a:r>
          </a:p>
          <a:p>
            <a:pPr lvl="0" rtl="0">
              <a:spcBef>
                <a:spcPts val="0"/>
              </a:spcBef>
              <a:buNone/>
            </a:pPr>
            <a:r>
              <a:rPr b="1" lang="en" sz="3600">
                <a:solidFill>
                  <a:srgbClr val="FF9715"/>
                </a:solidFill>
                <a:latin typeface="Consolas"/>
                <a:ea typeface="Consolas"/>
                <a:cs typeface="Consolas"/>
                <a:sym typeface="Consolas"/>
              </a:rPr>
              <a:t>Linda</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42" name="Shape 942"/>
          <p:cNvSpPr txBox="1"/>
          <p:nvPr/>
        </p:nvSpPr>
        <p:spPr>
          <a:xfrm>
            <a:off x="5759525" y="1518125"/>
            <a:ext cx="1590600" cy="2647500"/>
          </a:xfrm>
          <a:prstGeom prst="rect">
            <a:avLst/>
          </a:prstGeom>
          <a:noFill/>
          <a:ln>
            <a:noFill/>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rgbClr val="FF9715"/>
                </a:solidFill>
                <a:latin typeface="Consolas"/>
                <a:ea typeface="Consolas"/>
                <a:cs typeface="Consolas"/>
                <a:sym typeface="Consolas"/>
              </a:rPr>
              <a:t>Linda</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43" name="Shape 943"/>
          <p:cNvSpPr txBox="1"/>
          <p:nvPr/>
        </p:nvSpPr>
        <p:spPr>
          <a:xfrm>
            <a:off x="4281875" y="1518125"/>
            <a:ext cx="1590600" cy="2647500"/>
          </a:xfrm>
          <a:prstGeom prst="rect">
            <a:avLst/>
          </a:prstGeom>
          <a:noFill/>
          <a:ln>
            <a:noFill/>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Kevin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44" name="Shape 944"/>
          <p:cNvSpPr txBox="1"/>
          <p:nvPr/>
        </p:nvSpPr>
        <p:spPr>
          <a:xfrm>
            <a:off x="2595725" y="1518125"/>
            <a:ext cx="1590600" cy="3444900"/>
          </a:xfrm>
          <a:prstGeom prst="rect">
            <a:avLst/>
          </a:prstGeom>
          <a:noFill/>
          <a:ln cap="flat" cmpd="sng" w="9525">
            <a:solidFill>
              <a:srgbClr val="6AA84F"/>
            </a:solidFill>
            <a:prstDash val="dash"/>
            <a:round/>
            <a:headEnd len="med" w="med" type="none"/>
            <a:tailEnd len="med" w="med" type="none"/>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rgbClr val="FF9715"/>
                </a:solidFill>
                <a:latin typeface="Consolas"/>
                <a:ea typeface="Consolas"/>
                <a:cs typeface="Consolas"/>
                <a:sym typeface="Consolas"/>
              </a:rPr>
              <a:t>Linda</a:t>
            </a:r>
          </a:p>
          <a:p>
            <a:pPr lvl="0" rtl="0">
              <a:spcBef>
                <a:spcPts val="0"/>
              </a:spcBef>
              <a:buNone/>
            </a:pPr>
            <a:r>
              <a:rPr b="1" lang="en" sz="3600">
                <a:solidFill>
                  <a:schemeClr val="accent1"/>
                </a:solidFill>
                <a:latin typeface="Consolas"/>
                <a:ea typeface="Consolas"/>
                <a:cs typeface="Consolas"/>
                <a:sym typeface="Consolas"/>
              </a:rPr>
              <a:t>Kevin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45" name="Shape 945"/>
          <p:cNvSpPr/>
          <p:nvPr/>
        </p:nvSpPr>
        <p:spPr>
          <a:xfrm>
            <a:off x="4281875" y="1821425"/>
            <a:ext cx="2817900" cy="2657700"/>
          </a:xfrm>
          <a:prstGeom prst="mathMultiply">
            <a:avLst>
              <a:gd fmla="val 23520" name="adj1"/>
            </a:avLst>
          </a:prstGeom>
          <a:solidFill>
            <a:srgbClr val="99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46" name="Shape 946"/>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Merging: What We Don't Want</a:t>
            </a:r>
          </a:p>
        </p:txBody>
      </p:sp>
      <p:sp>
        <p:nvSpPr>
          <p:cNvPr id="947" name="Shape 947"/>
          <p:cNvSpPr/>
          <p:nvPr/>
        </p:nvSpPr>
        <p:spPr>
          <a:xfrm>
            <a:off x="0" y="1821425"/>
            <a:ext cx="2817900" cy="2657700"/>
          </a:xfrm>
          <a:prstGeom prst="mathMultiply">
            <a:avLst>
              <a:gd fmla="val 23520" name="adj1"/>
            </a:avLst>
          </a:prstGeom>
          <a:solidFill>
            <a:srgbClr val="99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1" name="Shape 951"/>
        <p:cNvGrpSpPr/>
        <p:nvPr/>
      </p:nvGrpSpPr>
      <p:grpSpPr>
        <a:xfrm>
          <a:off x="0" y="0"/>
          <a:ext cx="0" cy="0"/>
          <a:chOff x="0" y="0"/>
          <a:chExt cx="0" cy="0"/>
        </a:xfrm>
      </p:grpSpPr>
      <p:sp>
        <p:nvSpPr>
          <p:cNvPr id="952" name="Shape 952"/>
          <p:cNvSpPr/>
          <p:nvPr/>
        </p:nvSpPr>
        <p:spPr>
          <a:xfrm>
            <a:off x="3584462" y="1063400"/>
            <a:ext cx="2124600" cy="606600"/>
          </a:xfrm>
          <a:prstGeom prst="roundRect">
            <a:avLst>
              <a:gd fmla="val 16667" name="adj"/>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sz="2400"/>
              <a:t>Initial Names</a:t>
            </a:r>
          </a:p>
        </p:txBody>
      </p:sp>
      <p:sp>
        <p:nvSpPr>
          <p:cNvPr id="953" name="Shape 953"/>
          <p:cNvSpPr/>
          <p:nvPr/>
        </p:nvSpPr>
        <p:spPr>
          <a:xfrm>
            <a:off x="5900783" y="2436361"/>
            <a:ext cx="1741319" cy="606499"/>
          </a:xfrm>
          <a:prstGeom prst="roundRect">
            <a:avLst>
              <a:gd fmla="val 16667" name="adj"/>
            </a:avLst>
          </a:prstGeom>
          <a:solidFill>
            <a:schemeClr val="accen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t>Kevin</a:t>
            </a:r>
          </a:p>
        </p:txBody>
      </p:sp>
      <p:sp>
        <p:nvSpPr>
          <p:cNvPr id="954" name="Shape 954"/>
          <p:cNvSpPr/>
          <p:nvPr/>
        </p:nvSpPr>
        <p:spPr>
          <a:xfrm>
            <a:off x="1651408" y="2436362"/>
            <a:ext cx="1741319" cy="606499"/>
          </a:xfrm>
          <a:prstGeom prst="roundRect">
            <a:avLst>
              <a:gd fmla="val 16667" name="adj"/>
            </a:avLst>
          </a:prstGeom>
          <a:solidFill>
            <a:srgbClr val="FF971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t>Linda</a:t>
            </a:r>
          </a:p>
        </p:txBody>
      </p:sp>
      <p:sp>
        <p:nvSpPr>
          <p:cNvPr id="955" name="Shape 955"/>
          <p:cNvSpPr/>
          <p:nvPr/>
        </p:nvSpPr>
        <p:spPr>
          <a:xfrm>
            <a:off x="3776095" y="4230528"/>
            <a:ext cx="1741319" cy="606499"/>
          </a:xfrm>
          <a:prstGeom prst="roundRect">
            <a:avLst>
              <a:gd fmla="val 16667" name="adj"/>
            </a:avLst>
          </a:prstGeom>
          <a:solidFill>
            <a:schemeClr val="accen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t>Merge!</a:t>
            </a:r>
          </a:p>
        </p:txBody>
      </p:sp>
      <p:cxnSp>
        <p:nvCxnSpPr>
          <p:cNvPr id="956" name="Shape 956"/>
          <p:cNvCxnSpPr>
            <a:stCxn id="954" idx="0"/>
            <a:endCxn id="952" idx="2"/>
          </p:cNvCxnSpPr>
          <p:nvPr/>
        </p:nvCxnSpPr>
        <p:spPr>
          <a:xfrm flipH="1" rot="10800000">
            <a:off x="2522068" y="1669862"/>
            <a:ext cx="2124600" cy="766500"/>
          </a:xfrm>
          <a:prstGeom prst="straightConnector1">
            <a:avLst/>
          </a:prstGeom>
          <a:noFill/>
          <a:ln cap="flat" cmpd="sng" w="28575">
            <a:solidFill>
              <a:schemeClr val="dk2"/>
            </a:solidFill>
            <a:prstDash val="solid"/>
            <a:round/>
            <a:headEnd len="lg" w="lg" type="none"/>
            <a:tailEnd len="lg" w="lg" type="triangle"/>
          </a:ln>
        </p:spPr>
      </p:cxnSp>
      <p:cxnSp>
        <p:nvCxnSpPr>
          <p:cNvPr id="957" name="Shape 957"/>
          <p:cNvCxnSpPr>
            <a:stCxn id="953" idx="0"/>
            <a:endCxn id="952" idx="2"/>
          </p:cNvCxnSpPr>
          <p:nvPr/>
        </p:nvCxnSpPr>
        <p:spPr>
          <a:xfrm rot="10800000">
            <a:off x="4646843" y="1669861"/>
            <a:ext cx="2124600" cy="766500"/>
          </a:xfrm>
          <a:prstGeom prst="straightConnector1">
            <a:avLst/>
          </a:prstGeom>
          <a:noFill/>
          <a:ln cap="flat" cmpd="sng" w="28575">
            <a:solidFill>
              <a:schemeClr val="dk2"/>
            </a:solidFill>
            <a:prstDash val="solid"/>
            <a:round/>
            <a:headEnd len="lg" w="lg" type="none"/>
            <a:tailEnd len="lg" w="lg" type="triangle"/>
          </a:ln>
        </p:spPr>
      </p:cxnSp>
      <p:cxnSp>
        <p:nvCxnSpPr>
          <p:cNvPr id="958" name="Shape 958"/>
          <p:cNvCxnSpPr>
            <a:stCxn id="955" idx="0"/>
            <a:endCxn id="954" idx="2"/>
          </p:cNvCxnSpPr>
          <p:nvPr/>
        </p:nvCxnSpPr>
        <p:spPr>
          <a:xfrm rot="10800000">
            <a:off x="2522155" y="3042828"/>
            <a:ext cx="2124600" cy="1187700"/>
          </a:xfrm>
          <a:prstGeom prst="straightConnector1">
            <a:avLst/>
          </a:prstGeom>
          <a:noFill/>
          <a:ln cap="flat" cmpd="sng" w="28575">
            <a:solidFill>
              <a:schemeClr val="dk2"/>
            </a:solidFill>
            <a:prstDash val="solid"/>
            <a:round/>
            <a:headEnd len="lg" w="lg" type="none"/>
            <a:tailEnd len="lg" w="lg" type="triangle"/>
          </a:ln>
        </p:spPr>
      </p:cxnSp>
      <p:sp>
        <p:nvSpPr>
          <p:cNvPr id="959" name="Shape 959"/>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Merging: Commits and Parents</a:t>
            </a:r>
          </a:p>
        </p:txBody>
      </p:sp>
      <p:cxnSp>
        <p:nvCxnSpPr>
          <p:cNvPr id="960" name="Shape 960"/>
          <p:cNvCxnSpPr>
            <a:stCxn id="955" idx="0"/>
            <a:endCxn id="953" idx="2"/>
          </p:cNvCxnSpPr>
          <p:nvPr/>
        </p:nvCxnSpPr>
        <p:spPr>
          <a:xfrm flipH="1" rot="10800000">
            <a:off x="4646755" y="3042828"/>
            <a:ext cx="2124600" cy="1187700"/>
          </a:xfrm>
          <a:prstGeom prst="straightConnector1">
            <a:avLst/>
          </a:prstGeom>
          <a:noFill/>
          <a:ln cap="flat" cmpd="sng" w="28575">
            <a:solidFill>
              <a:schemeClr val="dk2"/>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1000"/>
                                        <p:tgtEl>
                                          <p:spTgt spid="954"/>
                                        </p:tgtEl>
                                      </p:cBhvr>
                                    </p:animEffect>
                                  </p:childTnLst>
                                </p:cTn>
                              </p:par>
                              <p:par>
                                <p:cTn fill="hold" nodeType="with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000"/>
                                        <p:tgtEl>
                                          <p:spTgt spid="956"/>
                                        </p:tgtEl>
                                      </p:cBhvr>
                                    </p:animEffect>
                                  </p:childTnLst>
                                </p:cTn>
                              </p:par>
                              <p:par>
                                <p:cTn fill="hold" nodeType="with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000"/>
                                        <p:tgtEl>
                                          <p:spTgt spid="957"/>
                                        </p:tgtEl>
                                      </p:cBhvr>
                                    </p:animEffect>
                                  </p:childTnLst>
                                </p:cTn>
                              </p:par>
                              <p:par>
                                <p:cTn fill="hold" nodeType="with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1000"/>
                                        <p:tgtEl>
                                          <p:spTgt spid="9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1000"/>
                                        <p:tgtEl>
                                          <p:spTgt spid="955"/>
                                        </p:tgtEl>
                                      </p:cBhvr>
                                    </p:animEffect>
                                  </p:childTnLst>
                                </p:cTn>
                              </p:par>
                              <p:par>
                                <p:cTn fill="hold" nodeType="with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1000"/>
                                        <p:tgtEl>
                                          <p:spTgt spid="958"/>
                                        </p:tgtEl>
                                      </p:cBhvr>
                                    </p:animEffect>
                                  </p:childTnLst>
                                </p:cTn>
                              </p:par>
                              <p:par>
                                <p:cTn fill="hold" nodeType="with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4" name="Shape 964"/>
        <p:cNvGrpSpPr/>
        <p:nvPr/>
      </p:nvGrpSpPr>
      <p:grpSpPr>
        <a:xfrm>
          <a:off x="0" y="0"/>
          <a:ext cx="0" cy="0"/>
          <a:chOff x="0" y="0"/>
          <a:chExt cx="0" cy="0"/>
        </a:xfrm>
      </p:grpSpPr>
      <p:sp>
        <p:nvSpPr>
          <p:cNvPr id="965" name="Shape 965"/>
          <p:cNvSpPr txBox="1"/>
          <p:nvPr>
            <p:ph idx="1" type="body"/>
          </p:nvPr>
        </p:nvSpPr>
        <p:spPr>
          <a:xfrm>
            <a:off x="820450" y="1212725"/>
            <a:ext cx="7704900" cy="3572400"/>
          </a:xfrm>
          <a:prstGeom prst="rect">
            <a:avLst/>
          </a:prstGeom>
        </p:spPr>
        <p:txBody>
          <a:bodyPr anchorCtr="0" anchor="t" bIns="91425" lIns="91425" rIns="91425" tIns="91425">
            <a:noAutofit/>
          </a:bodyPr>
          <a:lstStyle/>
          <a:p>
            <a:pPr indent="-69850" lvl="0" marL="0" rtl="0">
              <a:lnSpc>
                <a:spcPct val="115000"/>
              </a:lnSpc>
              <a:spcBef>
                <a:spcPts val="0"/>
              </a:spcBef>
              <a:buClr>
                <a:srgbClr val="000000"/>
              </a:buClr>
              <a:buSzPct val="45833"/>
              <a:buFont typeface="Arial"/>
              <a:buNone/>
            </a:pPr>
            <a:r>
              <a:rPr lang="en" sz="2400">
                <a:solidFill>
                  <a:srgbClr val="494949"/>
                </a:solidFill>
              </a:rPr>
              <a:t>It looks like the fun fact section of the participants list didn’t get populated. Let’s fix that!</a:t>
            </a:r>
          </a:p>
          <a:p>
            <a:pPr lvl="0" rtl="0">
              <a:lnSpc>
                <a:spcPct val="115000"/>
              </a:lnSpc>
              <a:spcBef>
                <a:spcPts val="0"/>
              </a:spcBef>
              <a:buClr>
                <a:srgbClr val="000000"/>
              </a:buClr>
              <a:buSzPct val="61111"/>
              <a:buFont typeface="Arial"/>
              <a:buNone/>
            </a:pPr>
            <a:r>
              <a:t/>
            </a:r>
            <a:endParaRPr sz="1800">
              <a:solidFill>
                <a:srgbClr val="494949"/>
              </a:solidFill>
            </a:endParaRPr>
          </a:p>
          <a:p>
            <a:pPr indent="-381000" lvl="0" marL="457200" rtl="0">
              <a:lnSpc>
                <a:spcPct val="115000"/>
              </a:lnSpc>
              <a:spcBef>
                <a:spcPts val="0"/>
              </a:spcBef>
              <a:spcAft>
                <a:spcPts val="1000"/>
              </a:spcAft>
              <a:buClr>
                <a:srgbClr val="494949"/>
              </a:buClr>
              <a:buSzPct val="100000"/>
              <a:buAutoNum type="arabicPeriod"/>
            </a:pPr>
            <a:r>
              <a:rPr lang="en" sz="2400">
                <a:solidFill>
                  <a:srgbClr val="494949"/>
                </a:solidFill>
              </a:rPr>
              <a:t>Camelcase “funfact” in your </a:t>
            </a:r>
            <a:r>
              <a:rPr lang="en" sz="2400">
                <a:solidFill>
                  <a:srgbClr val="494949"/>
                </a:solidFill>
                <a:highlight>
                  <a:srgbClr val="EFEFEF"/>
                </a:highlight>
                <a:latin typeface="Consolas"/>
                <a:ea typeface="Consolas"/>
                <a:cs typeface="Consolas"/>
                <a:sym typeface="Consolas"/>
              </a:rPr>
              <a:t>participants/&lt;YourName&gt;.xml</a:t>
            </a:r>
            <a:r>
              <a:rPr lang="en" sz="2400">
                <a:solidFill>
                  <a:srgbClr val="494949"/>
                </a:solidFill>
              </a:rPr>
              <a:t> file so that it appears correctly in the html file.</a:t>
            </a:r>
          </a:p>
          <a:p>
            <a:pPr indent="-381000" lvl="0" marL="457200" rtl="0">
              <a:lnSpc>
                <a:spcPct val="115000"/>
              </a:lnSpc>
              <a:spcBef>
                <a:spcPts val="0"/>
              </a:spcBef>
              <a:spcAft>
                <a:spcPts val="1000"/>
              </a:spcAft>
              <a:buClr>
                <a:srgbClr val="494949"/>
              </a:buClr>
              <a:buSzPct val="100000"/>
              <a:buFont typeface="Consolas"/>
              <a:buAutoNum type="arabicPeriod"/>
            </a:pPr>
            <a:r>
              <a:rPr lang="en" sz="2400">
                <a:solidFill>
                  <a:srgbClr val="494949"/>
                </a:solidFill>
              </a:rPr>
              <a:t>Add, commit, and push your changes. Then make a new PR against: </a:t>
            </a:r>
            <a:r>
              <a:rPr lang="en" sz="2400" u="sng">
                <a:solidFill>
                  <a:schemeClr val="hlink"/>
                </a:solidFill>
                <a:hlinkClick r:id="rId4"/>
              </a:rPr>
              <a:t>FuadBalashov/GitHackathon</a:t>
            </a:r>
          </a:p>
        </p:txBody>
      </p:sp>
      <p:sp>
        <p:nvSpPr>
          <p:cNvPr id="966" name="Shape 966"/>
          <p:cNvSpPr txBox="1"/>
          <p:nvPr/>
        </p:nvSpPr>
        <p:spPr>
          <a:xfrm>
            <a:off x="7545648" y="680236"/>
            <a:ext cx="1580700" cy="532500"/>
          </a:xfrm>
          <a:prstGeom prst="rect">
            <a:avLst/>
          </a:prstGeom>
          <a:noFill/>
          <a:ln>
            <a:noFill/>
          </a:ln>
        </p:spPr>
        <p:txBody>
          <a:bodyPr anchorCtr="0" anchor="t" bIns="91425" lIns="91425" rIns="91425" tIns="91425">
            <a:noAutofit/>
          </a:bodyPr>
          <a:lstStyle/>
          <a:p>
            <a:pPr lvl="0" rtl="0">
              <a:spcBef>
                <a:spcPts val="0"/>
              </a:spcBef>
              <a:buNone/>
            </a:pPr>
            <a:r>
              <a:rPr b="1" lang="en" sz="3000">
                <a:solidFill>
                  <a:srgbClr val="FFFFFF"/>
                </a:solidFill>
                <a:latin typeface="Open Sans"/>
                <a:ea typeface="Open Sans"/>
                <a:cs typeface="Open Sans"/>
                <a:sym typeface="Open Sans"/>
              </a:rPr>
              <a:t>15 min</a:t>
            </a:r>
          </a:p>
        </p:txBody>
      </p:sp>
      <p:sp>
        <p:nvSpPr>
          <p:cNvPr id="967" name="Shape 967"/>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Demo: Fixing a bug</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1" name="Shape 971"/>
        <p:cNvGrpSpPr/>
        <p:nvPr/>
      </p:nvGrpSpPr>
      <p:grpSpPr>
        <a:xfrm>
          <a:off x="0" y="0"/>
          <a:ext cx="0" cy="0"/>
          <a:chOff x="0" y="0"/>
          <a:chExt cx="0" cy="0"/>
        </a:xfrm>
      </p:grpSpPr>
      <p:sp>
        <p:nvSpPr>
          <p:cNvPr id="972" name="Shape 972"/>
          <p:cNvSpPr txBox="1"/>
          <p:nvPr>
            <p:ph idx="1" type="body"/>
          </p:nvPr>
        </p:nvSpPr>
        <p:spPr>
          <a:xfrm>
            <a:off x="829350" y="1274375"/>
            <a:ext cx="7704900" cy="3438300"/>
          </a:xfrm>
          <a:prstGeom prst="rect">
            <a:avLst/>
          </a:prstGeom>
        </p:spPr>
        <p:txBody>
          <a:bodyPr anchorCtr="0" anchor="t" bIns="91425" lIns="91425" rIns="91425" tIns="91425">
            <a:noAutofit/>
          </a:bodyPr>
          <a:lstStyle/>
          <a:p>
            <a:pPr indent="-69850" lvl="0" marL="0" rtl="0">
              <a:lnSpc>
                <a:spcPct val="115000"/>
              </a:lnSpc>
              <a:spcBef>
                <a:spcPts val="0"/>
              </a:spcBef>
              <a:buClr>
                <a:srgbClr val="000000"/>
              </a:buClr>
              <a:buSzPct val="45833"/>
              <a:buFont typeface="Arial"/>
              <a:buNone/>
            </a:pPr>
            <a:r>
              <a:rPr lang="en" sz="2400">
                <a:solidFill>
                  <a:srgbClr val="494949"/>
                </a:solidFill>
              </a:rPr>
              <a:t>It looks like someone has updated all of the participant.xml files on the master branch.</a:t>
            </a:r>
          </a:p>
          <a:p>
            <a:pPr indent="-69850" lvl="0" marL="0" rtl="0">
              <a:lnSpc>
                <a:spcPct val="115000"/>
              </a:lnSpc>
              <a:spcBef>
                <a:spcPts val="0"/>
              </a:spcBef>
              <a:buClr>
                <a:srgbClr val="000000"/>
              </a:buClr>
              <a:buSzPct val="45833"/>
              <a:buFont typeface="Arial"/>
              <a:buNone/>
            </a:pPr>
            <a:r>
              <a:t/>
            </a:r>
            <a:endParaRPr sz="2400">
              <a:solidFill>
                <a:srgbClr val="494949"/>
              </a:solidFill>
            </a:endParaRPr>
          </a:p>
          <a:p>
            <a:pPr indent="-69850" lvl="0" marL="0" rtl="0">
              <a:lnSpc>
                <a:spcPct val="115000"/>
              </a:lnSpc>
              <a:spcBef>
                <a:spcPts val="0"/>
              </a:spcBef>
              <a:buClr>
                <a:srgbClr val="000000"/>
              </a:buClr>
              <a:buSzPct val="45833"/>
              <a:buFont typeface="Arial"/>
              <a:buNone/>
            </a:pPr>
            <a:r>
              <a:rPr lang="en" sz="2400">
                <a:solidFill>
                  <a:srgbClr val="494949"/>
                </a:solidFill>
              </a:rPr>
              <a:t>To resolve this conflict we have to pull the master branch and update our local branches with the latest changes.</a:t>
            </a:r>
          </a:p>
          <a:p>
            <a:pPr indent="-69850" lvl="0" marL="0" rtl="0">
              <a:lnSpc>
                <a:spcPct val="115000"/>
              </a:lnSpc>
              <a:spcBef>
                <a:spcPts val="0"/>
              </a:spcBef>
              <a:buClr>
                <a:srgbClr val="000000"/>
              </a:buClr>
              <a:buSzPct val="45833"/>
              <a:buFont typeface="Arial"/>
              <a:buNone/>
            </a:pPr>
            <a:r>
              <a:t/>
            </a:r>
            <a:endParaRPr sz="2400">
              <a:solidFill>
                <a:srgbClr val="494949"/>
              </a:solidFill>
            </a:endParaRPr>
          </a:p>
          <a:p>
            <a:pPr indent="-69850" lvl="0" marL="0" rtl="0">
              <a:lnSpc>
                <a:spcPct val="115000"/>
              </a:lnSpc>
              <a:spcBef>
                <a:spcPts val="0"/>
              </a:spcBef>
              <a:buClr>
                <a:srgbClr val="000000"/>
              </a:buClr>
              <a:buSzPct val="45833"/>
              <a:buFont typeface="Arial"/>
              <a:buNone/>
            </a:pPr>
            <a:r>
              <a:rPr lang="en" sz="2400">
                <a:solidFill>
                  <a:srgbClr val="494949"/>
                </a:solidFill>
              </a:rPr>
              <a:t>To pull the master branch we will have to add a new remote!</a:t>
            </a:r>
          </a:p>
        </p:txBody>
      </p:sp>
      <p:sp>
        <p:nvSpPr>
          <p:cNvPr id="973" name="Shape 973"/>
          <p:cNvSpPr txBox="1"/>
          <p:nvPr/>
        </p:nvSpPr>
        <p:spPr>
          <a:xfrm>
            <a:off x="7545648" y="680236"/>
            <a:ext cx="1580700" cy="532500"/>
          </a:xfrm>
          <a:prstGeom prst="rect">
            <a:avLst/>
          </a:prstGeom>
          <a:noFill/>
          <a:ln>
            <a:noFill/>
          </a:ln>
        </p:spPr>
        <p:txBody>
          <a:bodyPr anchorCtr="0" anchor="t" bIns="91425" lIns="91425" rIns="91425" tIns="91425">
            <a:noAutofit/>
          </a:bodyPr>
          <a:lstStyle/>
          <a:p>
            <a:pPr lvl="0" rtl="0">
              <a:spcBef>
                <a:spcPts val="0"/>
              </a:spcBef>
              <a:buNone/>
            </a:pPr>
            <a:r>
              <a:rPr b="1" lang="en" sz="3000">
                <a:solidFill>
                  <a:srgbClr val="FFFFFF"/>
                </a:solidFill>
                <a:latin typeface="Open Sans"/>
                <a:ea typeface="Open Sans"/>
                <a:cs typeface="Open Sans"/>
                <a:sym typeface="Open Sans"/>
              </a:rPr>
              <a:t>15 min</a:t>
            </a:r>
          </a:p>
        </p:txBody>
      </p:sp>
      <p:sp>
        <p:nvSpPr>
          <p:cNvPr id="974" name="Shape 974"/>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Demo: Merge Conflict!</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8" name="Shape 978"/>
        <p:cNvGrpSpPr/>
        <p:nvPr/>
      </p:nvGrpSpPr>
      <p:grpSpPr>
        <a:xfrm>
          <a:off x="0" y="0"/>
          <a:ext cx="0" cy="0"/>
          <a:chOff x="0" y="0"/>
          <a:chExt cx="0" cy="0"/>
        </a:xfrm>
      </p:grpSpPr>
      <p:sp>
        <p:nvSpPr>
          <p:cNvPr id="979" name="Shape 979"/>
          <p:cNvSpPr txBox="1"/>
          <p:nvPr>
            <p:ph idx="1" type="body"/>
          </p:nvPr>
        </p:nvSpPr>
        <p:spPr>
          <a:xfrm>
            <a:off x="893700" y="806725"/>
            <a:ext cx="7704900" cy="3036300"/>
          </a:xfrm>
          <a:prstGeom prst="rect">
            <a:avLst/>
          </a:prstGeom>
        </p:spPr>
        <p:txBody>
          <a:bodyPr anchorCtr="0" anchor="t" bIns="91425" lIns="91425" rIns="91425" tIns="91425">
            <a:noAutofit/>
          </a:bodyPr>
          <a:lstStyle/>
          <a:p>
            <a:pPr indent="-69850" lvl="0" marL="0" rtl="0">
              <a:lnSpc>
                <a:spcPct val="115000"/>
              </a:lnSpc>
              <a:spcBef>
                <a:spcPts val="0"/>
              </a:spcBef>
              <a:buClr>
                <a:srgbClr val="000000"/>
              </a:buClr>
              <a:buSzPct val="45833"/>
              <a:buFont typeface="Arial"/>
              <a:buNone/>
            </a:pPr>
            <a:r>
              <a:rPr lang="en" sz="2400">
                <a:solidFill>
                  <a:srgbClr val="494949"/>
                </a:solidFill>
              </a:rPr>
              <a:t>We need to add Fuad’s github repository as a remote to fetch his code so that we can resolve the merge conflict.</a:t>
            </a:r>
          </a:p>
          <a:p>
            <a:pPr lvl="0" rtl="0">
              <a:lnSpc>
                <a:spcPct val="115000"/>
              </a:lnSpc>
              <a:spcBef>
                <a:spcPts val="0"/>
              </a:spcBef>
              <a:buClr>
                <a:srgbClr val="000000"/>
              </a:buClr>
              <a:buSzPct val="110000"/>
              <a:buFont typeface="Arial"/>
              <a:buNone/>
            </a:pPr>
            <a:r>
              <a:t/>
            </a:r>
            <a:endParaRPr sz="1000">
              <a:solidFill>
                <a:srgbClr val="494949"/>
              </a:solidFill>
            </a:endParaRPr>
          </a:p>
          <a:p>
            <a:pPr indent="-381000" lvl="0" marL="457200" rtl="0">
              <a:lnSpc>
                <a:spcPct val="115000"/>
              </a:lnSpc>
              <a:spcBef>
                <a:spcPts val="0"/>
              </a:spcBef>
              <a:spcAft>
                <a:spcPts val="1000"/>
              </a:spcAft>
              <a:buClr>
                <a:srgbClr val="494949"/>
              </a:buClr>
              <a:buSzPct val="100000"/>
              <a:buAutoNum type="arabicPeriod"/>
            </a:pPr>
            <a:r>
              <a:rPr lang="en" sz="2400">
                <a:solidFill>
                  <a:srgbClr val="494949"/>
                </a:solidFill>
              </a:rPr>
              <a:t>Add Fuad’s branch as a remote like this (on one line):</a:t>
            </a:r>
          </a:p>
          <a:p>
            <a:pPr indent="0" lvl="0" rtl="0">
              <a:lnSpc>
                <a:spcPct val="115000"/>
              </a:lnSpc>
              <a:spcBef>
                <a:spcPts val="0"/>
              </a:spcBef>
              <a:spcAft>
                <a:spcPts val="1000"/>
              </a:spcAft>
              <a:buNone/>
            </a:pPr>
            <a:br>
              <a:rPr lang="en" sz="2400">
                <a:solidFill>
                  <a:srgbClr val="494949"/>
                </a:solidFill>
              </a:rPr>
            </a:br>
          </a:p>
          <a:p>
            <a:pPr indent="-381000" lvl="0" marL="457200" rtl="0">
              <a:lnSpc>
                <a:spcPct val="115000"/>
              </a:lnSpc>
              <a:spcBef>
                <a:spcPts val="0"/>
              </a:spcBef>
              <a:buClr>
                <a:srgbClr val="494949"/>
              </a:buClr>
              <a:buSzPct val="100000"/>
              <a:buAutoNum type="arabicPeriod"/>
            </a:pPr>
            <a:r>
              <a:rPr lang="en" sz="2400">
                <a:solidFill>
                  <a:srgbClr val="494949"/>
                </a:solidFill>
              </a:rPr>
              <a:t>Fetch our branch to get the latest updates:</a:t>
            </a:r>
            <a:br>
              <a:rPr lang="en" sz="2400">
                <a:solidFill>
                  <a:srgbClr val="494949"/>
                </a:solidFill>
              </a:rPr>
            </a:br>
          </a:p>
          <a:p>
            <a:pPr indent="0" lvl="0" rtl="0">
              <a:lnSpc>
                <a:spcPct val="115000"/>
              </a:lnSpc>
              <a:spcBef>
                <a:spcPts val="0"/>
              </a:spcBef>
              <a:buNone/>
            </a:pPr>
            <a:r>
              <a:t/>
            </a:r>
            <a:endParaRPr sz="2400">
              <a:solidFill>
                <a:srgbClr val="494949"/>
              </a:solidFill>
              <a:highlight>
                <a:srgbClr val="EFEFEF"/>
              </a:highlight>
              <a:latin typeface="Consolas"/>
              <a:ea typeface="Consolas"/>
              <a:cs typeface="Consolas"/>
              <a:sym typeface="Consolas"/>
            </a:endParaRPr>
          </a:p>
        </p:txBody>
      </p:sp>
      <p:sp>
        <p:nvSpPr>
          <p:cNvPr id="980" name="Shape 980"/>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Demo: Adding a New Remote</a:t>
            </a:r>
          </a:p>
        </p:txBody>
      </p:sp>
      <p:sp>
        <p:nvSpPr>
          <p:cNvPr id="981" name="Shape 981"/>
          <p:cNvSpPr txBox="1"/>
          <p:nvPr/>
        </p:nvSpPr>
        <p:spPr>
          <a:xfrm>
            <a:off x="345400" y="2213100"/>
            <a:ext cx="8707800" cy="717300"/>
          </a:xfrm>
          <a:prstGeom prst="rect">
            <a:avLst/>
          </a:prstGeom>
          <a:noFill/>
          <a:ln>
            <a:noFill/>
          </a:ln>
        </p:spPr>
        <p:txBody>
          <a:bodyPr anchorCtr="0" anchor="t" bIns="91425" lIns="91425" rIns="91425" tIns="91425">
            <a:noAutofit/>
          </a:bodyPr>
          <a:lstStyle/>
          <a:p>
            <a:pPr lvl="0" rtl="0">
              <a:lnSpc>
                <a:spcPct val="115000"/>
              </a:lnSpc>
              <a:spcBef>
                <a:spcPts val="0"/>
              </a:spcBef>
              <a:spcAft>
                <a:spcPts val="1000"/>
              </a:spcAft>
              <a:buNone/>
            </a:pPr>
            <a:r>
              <a:rPr lang="en" sz="2400">
                <a:solidFill>
                  <a:srgbClr val="494949"/>
                </a:solidFill>
                <a:highlight>
                  <a:srgbClr val="EFEFEF"/>
                </a:highlight>
                <a:latin typeface="Consolas"/>
                <a:ea typeface="Consolas"/>
                <a:cs typeface="Consolas"/>
                <a:sym typeface="Consolas"/>
              </a:rPr>
              <a:t>git remote add appian                                                                     https://github.com/</a:t>
            </a:r>
            <a:r>
              <a:rPr lang="en" sz="2400">
                <a:solidFill>
                  <a:srgbClr val="494949"/>
                </a:solidFill>
                <a:highlight>
                  <a:srgbClr val="EFEFEF"/>
                </a:highlight>
                <a:latin typeface="Consolas"/>
                <a:ea typeface="Consolas"/>
                <a:cs typeface="Consolas"/>
                <a:sym typeface="Consolas"/>
              </a:rPr>
              <a:t>FuadBalashov/GitHackathon</a:t>
            </a:r>
            <a:r>
              <a:rPr lang="en" sz="2400">
                <a:solidFill>
                  <a:srgbClr val="494949"/>
                </a:solidFill>
                <a:highlight>
                  <a:srgbClr val="EFEFEF"/>
                </a:highlight>
                <a:latin typeface="Consolas"/>
                <a:ea typeface="Consolas"/>
                <a:cs typeface="Consolas"/>
                <a:sym typeface="Consolas"/>
              </a:rPr>
              <a:t>.git</a:t>
            </a:r>
          </a:p>
        </p:txBody>
      </p:sp>
      <p:sp>
        <p:nvSpPr>
          <p:cNvPr id="982" name="Shape 982"/>
          <p:cNvSpPr txBox="1"/>
          <p:nvPr/>
        </p:nvSpPr>
        <p:spPr>
          <a:xfrm>
            <a:off x="1357663" y="3540000"/>
            <a:ext cx="5732100" cy="12690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2400">
                <a:solidFill>
                  <a:srgbClr val="494949"/>
                </a:solidFill>
                <a:highlight>
                  <a:srgbClr val="EFEFEF"/>
                </a:highlight>
                <a:latin typeface="Consolas"/>
                <a:ea typeface="Consolas"/>
                <a:cs typeface="Consolas"/>
                <a:sym typeface="Consolas"/>
              </a:rPr>
              <a:t>git fetch </a:t>
            </a:r>
            <a:r>
              <a:rPr lang="en" sz="2400">
                <a:solidFill>
                  <a:srgbClr val="494949"/>
                </a:solidFill>
                <a:highlight>
                  <a:srgbClr val="EFEFEF"/>
                </a:highlight>
                <a:latin typeface="Consolas"/>
                <a:ea typeface="Consolas"/>
                <a:cs typeface="Consolas"/>
                <a:sym typeface="Consolas"/>
              </a:rPr>
              <a:t>appian</a:t>
            </a:r>
            <a:r>
              <a:rPr lang="en" sz="2400">
                <a:solidFill>
                  <a:srgbClr val="494949"/>
                </a:solidFill>
                <a:highlight>
                  <a:srgbClr val="EFEFEF"/>
                </a:highlight>
                <a:latin typeface="Consolas"/>
                <a:ea typeface="Consolas"/>
                <a:cs typeface="Consolas"/>
                <a:sym typeface="Consolas"/>
              </a:rPr>
              <a:t> master</a:t>
            </a:r>
          </a:p>
          <a:p>
            <a:pPr lvl="0" rtl="0">
              <a:lnSpc>
                <a:spcPct val="115000"/>
              </a:lnSpc>
              <a:spcBef>
                <a:spcPts val="0"/>
              </a:spcBef>
              <a:buNone/>
            </a:pPr>
            <a:r>
              <a:rPr lang="en" sz="2400">
                <a:solidFill>
                  <a:srgbClr val="494949"/>
                </a:solidFill>
                <a:highlight>
                  <a:srgbClr val="EFEFEF"/>
                </a:highlight>
                <a:latin typeface="Consolas"/>
                <a:ea typeface="Consolas"/>
                <a:cs typeface="Consolas"/>
                <a:sym typeface="Consolas"/>
              </a:rPr>
              <a:t>git pull </a:t>
            </a:r>
            <a:r>
              <a:rPr lang="en" sz="2400">
                <a:solidFill>
                  <a:srgbClr val="494949"/>
                </a:solidFill>
                <a:highlight>
                  <a:srgbClr val="EFEFEF"/>
                </a:highlight>
                <a:latin typeface="Consolas"/>
                <a:ea typeface="Consolas"/>
                <a:cs typeface="Consolas"/>
                <a:sym typeface="Consolas"/>
              </a:rPr>
              <a:t>appian</a:t>
            </a:r>
            <a:r>
              <a:rPr lang="en" sz="2400">
                <a:solidFill>
                  <a:srgbClr val="494949"/>
                </a:solidFill>
                <a:highlight>
                  <a:srgbClr val="EFEFEF"/>
                </a:highlight>
                <a:latin typeface="Consolas"/>
                <a:ea typeface="Consolas"/>
                <a:cs typeface="Consolas"/>
                <a:sym typeface="Consolas"/>
              </a:rPr>
              <a:t> master</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6" name="Shape 986"/>
        <p:cNvGrpSpPr/>
        <p:nvPr/>
      </p:nvGrpSpPr>
      <p:grpSpPr>
        <a:xfrm>
          <a:off x="0" y="0"/>
          <a:ext cx="0" cy="0"/>
          <a:chOff x="0" y="0"/>
          <a:chExt cx="0" cy="0"/>
        </a:xfrm>
      </p:grpSpPr>
      <p:sp>
        <p:nvSpPr>
          <p:cNvPr id="987" name="Shape 987"/>
          <p:cNvSpPr txBox="1"/>
          <p:nvPr>
            <p:ph idx="1" type="body"/>
          </p:nvPr>
        </p:nvSpPr>
        <p:spPr>
          <a:xfrm>
            <a:off x="460950" y="1167575"/>
            <a:ext cx="8600100" cy="3691200"/>
          </a:xfrm>
          <a:prstGeom prst="rect">
            <a:avLst/>
          </a:prstGeom>
        </p:spPr>
        <p:txBody>
          <a:bodyPr anchorCtr="0" anchor="t" bIns="91425" lIns="91425" rIns="91425" tIns="91425">
            <a:noAutofit/>
          </a:bodyPr>
          <a:lstStyle/>
          <a:p>
            <a:pPr indent="0" lvl="0" rtl="0">
              <a:lnSpc>
                <a:spcPct val="115000"/>
              </a:lnSpc>
              <a:spcBef>
                <a:spcPts val="0"/>
              </a:spcBef>
              <a:spcAft>
                <a:spcPts val="0"/>
              </a:spcAft>
              <a:buNone/>
            </a:pPr>
            <a:r>
              <a:rPr lang="en" sz="2200">
                <a:solidFill>
                  <a:srgbClr val="494949"/>
                </a:solidFill>
              </a:rPr>
              <a:t>To fix these merge conflicts, we should update to the latest version of master, resolve the merge conflict, and then push back up the result.</a:t>
            </a:r>
          </a:p>
          <a:p>
            <a:pPr indent="-368300" lvl="0" marL="457200" rtl="0">
              <a:lnSpc>
                <a:spcPct val="115000"/>
              </a:lnSpc>
              <a:spcBef>
                <a:spcPts val="0"/>
              </a:spcBef>
              <a:spcAft>
                <a:spcPts val="0"/>
              </a:spcAft>
              <a:buClr>
                <a:srgbClr val="494949"/>
              </a:buClr>
              <a:buSzPct val="100000"/>
              <a:buAutoNum type="arabicPeriod"/>
            </a:pPr>
            <a:r>
              <a:rPr lang="en" sz="2200">
                <a:solidFill>
                  <a:srgbClr val="494949"/>
                </a:solidFill>
              </a:rPr>
              <a:t>Pull the most recent version of my repo</a:t>
            </a:r>
            <a:br>
              <a:rPr lang="en" sz="2200">
                <a:solidFill>
                  <a:srgbClr val="494949"/>
                </a:solidFill>
              </a:rPr>
            </a:br>
            <a:r>
              <a:rPr lang="en" sz="2200">
                <a:solidFill>
                  <a:srgbClr val="494949"/>
                </a:solidFill>
              </a:rPr>
              <a:t>	</a:t>
            </a:r>
            <a:r>
              <a:rPr lang="en" sz="2200">
                <a:solidFill>
                  <a:srgbClr val="494949"/>
                </a:solidFill>
                <a:highlight>
                  <a:srgbClr val="EFEFEF"/>
                </a:highlight>
              </a:rPr>
              <a:t>git pull appian master</a:t>
            </a:r>
          </a:p>
          <a:p>
            <a:pPr indent="-368300" lvl="0" marL="457200" rtl="0">
              <a:lnSpc>
                <a:spcPct val="115000"/>
              </a:lnSpc>
              <a:spcBef>
                <a:spcPts val="0"/>
              </a:spcBef>
              <a:spcAft>
                <a:spcPts val="0"/>
              </a:spcAft>
              <a:buClr>
                <a:srgbClr val="494949"/>
              </a:buClr>
              <a:buSzPct val="100000"/>
              <a:buAutoNum type="arabicPeriod"/>
            </a:pPr>
            <a:r>
              <a:rPr lang="en" sz="2200">
                <a:solidFill>
                  <a:srgbClr val="494949"/>
                </a:solidFill>
              </a:rPr>
              <a:t>Resolve the merge conflict and commit the result</a:t>
            </a:r>
          </a:p>
          <a:p>
            <a:pPr lvl="0" rtl="0">
              <a:lnSpc>
                <a:spcPct val="115000"/>
              </a:lnSpc>
              <a:spcBef>
                <a:spcPts val="0"/>
              </a:spcBef>
              <a:spcAft>
                <a:spcPts val="0"/>
              </a:spcAft>
              <a:buNone/>
            </a:pPr>
            <a:r>
              <a:rPr lang="en" sz="2200">
                <a:solidFill>
                  <a:srgbClr val="494949"/>
                </a:solidFill>
              </a:rPr>
              <a:t>		</a:t>
            </a:r>
            <a:r>
              <a:rPr lang="en" sz="2200">
                <a:solidFill>
                  <a:srgbClr val="494949"/>
                </a:solidFill>
                <a:highlight>
                  <a:srgbClr val="EFEFEF"/>
                </a:highlight>
              </a:rPr>
              <a:t>git commit -m “fixed the issue”</a:t>
            </a:r>
          </a:p>
          <a:p>
            <a:pPr indent="-368300" lvl="0" marL="457200" rtl="0">
              <a:lnSpc>
                <a:spcPct val="115000"/>
              </a:lnSpc>
              <a:spcBef>
                <a:spcPts val="0"/>
              </a:spcBef>
              <a:spcAft>
                <a:spcPts val="0"/>
              </a:spcAft>
              <a:buClr>
                <a:srgbClr val="494949"/>
              </a:buClr>
              <a:buSzPct val="100000"/>
              <a:buAutoNum type="arabicPeriod"/>
            </a:pPr>
            <a:r>
              <a:rPr lang="en" sz="2200">
                <a:solidFill>
                  <a:srgbClr val="494949"/>
                </a:solidFill>
              </a:rPr>
              <a:t>Push back up</a:t>
            </a:r>
            <a:br>
              <a:rPr lang="en" sz="2200">
                <a:solidFill>
                  <a:srgbClr val="494949"/>
                </a:solidFill>
              </a:rPr>
            </a:br>
            <a:r>
              <a:rPr lang="en" sz="2200">
                <a:solidFill>
                  <a:srgbClr val="494949"/>
                </a:solidFill>
              </a:rPr>
              <a:t>	</a:t>
            </a:r>
            <a:r>
              <a:rPr lang="en" sz="2200">
                <a:solidFill>
                  <a:srgbClr val="494949"/>
                </a:solidFill>
                <a:highlight>
                  <a:srgbClr val="EFEFEF"/>
                </a:highlight>
              </a:rPr>
              <a:t>git push origin HEAD</a:t>
            </a:r>
          </a:p>
          <a:p>
            <a:pPr indent="-368300" lvl="0" marL="457200" rtl="0">
              <a:lnSpc>
                <a:spcPct val="115000"/>
              </a:lnSpc>
              <a:spcBef>
                <a:spcPts val="0"/>
              </a:spcBef>
              <a:spcAft>
                <a:spcPts val="1000"/>
              </a:spcAft>
              <a:buClr>
                <a:srgbClr val="494949"/>
              </a:buClr>
              <a:buSzPct val="100000"/>
              <a:buAutoNum type="arabicPeriod"/>
            </a:pPr>
            <a:r>
              <a:rPr lang="en" sz="2200">
                <a:solidFill>
                  <a:srgbClr val="494949"/>
                </a:solidFill>
              </a:rPr>
              <a:t>Git m</a:t>
            </a:r>
            <a:r>
              <a:rPr lang="en" sz="2200">
                <a:solidFill>
                  <a:srgbClr val="494949"/>
                </a:solidFill>
              </a:rPr>
              <a:t>erged!</a:t>
            </a:r>
          </a:p>
        </p:txBody>
      </p:sp>
      <p:sp>
        <p:nvSpPr>
          <p:cNvPr id="988" name="Shape 988"/>
          <p:cNvSpPr txBox="1"/>
          <p:nvPr>
            <p:ph type="title"/>
          </p:nvPr>
        </p:nvSpPr>
        <p:spPr>
          <a:xfrm>
            <a:off x="893700" y="206000"/>
            <a:ext cx="50358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Demo: Gitting Merged</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2" name="Shape 992"/>
        <p:cNvGrpSpPr/>
        <p:nvPr/>
      </p:nvGrpSpPr>
      <p:grpSpPr>
        <a:xfrm>
          <a:off x="0" y="0"/>
          <a:ext cx="0" cy="0"/>
          <a:chOff x="0" y="0"/>
          <a:chExt cx="0" cy="0"/>
        </a:xfrm>
      </p:grpSpPr>
      <p:sp>
        <p:nvSpPr>
          <p:cNvPr id="993" name="Shape 993"/>
          <p:cNvSpPr txBox="1"/>
          <p:nvPr>
            <p:ph type="title"/>
          </p:nvPr>
        </p:nvSpPr>
        <p:spPr>
          <a:xfrm>
            <a:off x="465400" y="172775"/>
            <a:ext cx="6882600" cy="857400"/>
          </a:xfrm>
          <a:prstGeom prst="rect">
            <a:avLst/>
          </a:prstGeom>
        </p:spPr>
        <p:txBody>
          <a:bodyPr anchorCtr="0" anchor="b" bIns="91425" lIns="91425" rIns="91425" tIns="91425">
            <a:noAutofit/>
          </a:bodyPr>
          <a:lstStyle/>
          <a:p>
            <a:pPr lvl="0" rtl="0">
              <a:spcBef>
                <a:spcPts val="0"/>
              </a:spcBef>
              <a:buNone/>
            </a:pPr>
            <a:r>
              <a:rPr lang="en"/>
              <a:t>Now you try!</a:t>
            </a:r>
          </a:p>
        </p:txBody>
      </p:sp>
      <p:sp>
        <p:nvSpPr>
          <p:cNvPr id="994" name="Shape 994"/>
          <p:cNvSpPr txBox="1"/>
          <p:nvPr>
            <p:ph idx="1" type="body"/>
          </p:nvPr>
        </p:nvSpPr>
        <p:spPr>
          <a:xfrm>
            <a:off x="394650" y="880600"/>
            <a:ext cx="8476800" cy="4176900"/>
          </a:xfrm>
          <a:prstGeom prst="rect">
            <a:avLst/>
          </a:prstGeom>
          <a:ln cap="flat" cmpd="sng" w="9525">
            <a:solidFill>
              <a:srgbClr val="000000"/>
            </a:solidFill>
            <a:prstDash val="solid"/>
            <a:round/>
            <a:headEnd len="med" w="med" type="none"/>
            <a:tailEnd len="med" w="med" type="none"/>
          </a:ln>
        </p:spPr>
        <p:txBody>
          <a:bodyPr anchorCtr="0" anchor="t" bIns="91425" lIns="91425" rIns="91425" tIns="91425">
            <a:noAutofit/>
          </a:bodyPr>
          <a:lstStyle/>
          <a:p>
            <a:pPr indent="0" lvl="0" rtl="0">
              <a:lnSpc>
                <a:spcPct val="100000"/>
              </a:lnSpc>
              <a:spcBef>
                <a:spcPts val="0"/>
              </a:spcBef>
              <a:spcAft>
                <a:spcPts val="1000"/>
              </a:spcAft>
              <a:buNone/>
            </a:pPr>
            <a:r>
              <a:rPr lang="en" sz="2400">
                <a:solidFill>
                  <a:srgbClr val="494949"/>
                </a:solidFill>
              </a:rPr>
              <a:t>Try to update your file and then resolve the merge conflict</a:t>
            </a:r>
            <a:r>
              <a:rPr lang="en" sz="2400">
                <a:solidFill>
                  <a:srgbClr val="494949"/>
                </a:solidFill>
              </a:rPr>
              <a:t>!</a:t>
            </a:r>
          </a:p>
          <a:p>
            <a:pPr indent="-330200" lvl="0" marL="457200" rtl="0">
              <a:lnSpc>
                <a:spcPct val="115000"/>
              </a:lnSpc>
              <a:spcBef>
                <a:spcPts val="0"/>
              </a:spcBef>
              <a:spcAft>
                <a:spcPts val="0"/>
              </a:spcAft>
              <a:buClr>
                <a:srgbClr val="494949"/>
              </a:buClr>
              <a:buSzPct val="100000"/>
              <a:buFont typeface="Consolas"/>
            </a:pPr>
            <a:r>
              <a:rPr lang="en" sz="1600">
                <a:solidFill>
                  <a:srgbClr val="494949"/>
                </a:solidFill>
                <a:highlight>
                  <a:srgbClr val="EFEFEF"/>
                </a:highlight>
                <a:latin typeface="Consolas"/>
                <a:ea typeface="Consolas"/>
                <a:cs typeface="Consolas"/>
                <a:sym typeface="Consolas"/>
              </a:rPr>
              <a:t>git status</a:t>
            </a:r>
          </a:p>
          <a:p>
            <a:pPr indent="-330200" lvl="0" marL="457200" rtl="0">
              <a:lnSpc>
                <a:spcPct val="115000"/>
              </a:lnSpc>
              <a:spcBef>
                <a:spcPts val="0"/>
              </a:spcBef>
              <a:spcAft>
                <a:spcPts val="0"/>
              </a:spcAft>
              <a:buClr>
                <a:srgbClr val="494949"/>
              </a:buClr>
              <a:buSzPct val="100000"/>
              <a:buFont typeface="Consolas"/>
            </a:pPr>
            <a:r>
              <a:rPr lang="en" sz="1600">
                <a:solidFill>
                  <a:srgbClr val="494949"/>
                </a:solidFill>
                <a:highlight>
                  <a:srgbClr val="F3F3F3"/>
                </a:highlight>
                <a:latin typeface="Consolas"/>
                <a:ea typeface="Consolas"/>
                <a:cs typeface="Consolas"/>
                <a:sym typeface="Consolas"/>
              </a:rPr>
              <a:t>git checkout -b fix-merge-conflict</a:t>
            </a:r>
          </a:p>
          <a:p>
            <a:pPr indent="-330200" lvl="0" marL="457200" rtl="0">
              <a:lnSpc>
                <a:spcPct val="115000"/>
              </a:lnSpc>
              <a:spcBef>
                <a:spcPts val="0"/>
              </a:spcBef>
              <a:spcAft>
                <a:spcPts val="0"/>
              </a:spcAft>
              <a:buClr>
                <a:srgbClr val="494949"/>
              </a:buClr>
              <a:buSzPct val="100000"/>
              <a:buFont typeface="Consolas"/>
            </a:pPr>
            <a:r>
              <a:rPr lang="en" sz="1600">
                <a:solidFill>
                  <a:srgbClr val="494949"/>
                </a:solidFill>
                <a:highlight>
                  <a:srgbClr val="F3F3F3"/>
                </a:highlight>
                <a:latin typeface="Consolas"/>
                <a:ea typeface="Consolas"/>
                <a:cs typeface="Consolas"/>
                <a:sym typeface="Consolas"/>
              </a:rPr>
              <a:t>git add participants/&lt;your-name&gt;.xml</a:t>
            </a:r>
          </a:p>
          <a:p>
            <a:pPr indent="-330200" lvl="0" marL="457200" rtl="0">
              <a:lnSpc>
                <a:spcPct val="115000"/>
              </a:lnSpc>
              <a:spcBef>
                <a:spcPts val="0"/>
              </a:spcBef>
              <a:buClr>
                <a:srgbClr val="494949"/>
              </a:buClr>
              <a:buSzPct val="100000"/>
              <a:buFont typeface="Consolas"/>
            </a:pPr>
            <a:r>
              <a:rPr lang="en" sz="1600">
                <a:solidFill>
                  <a:srgbClr val="494949"/>
                </a:solidFill>
                <a:highlight>
                  <a:srgbClr val="EFEFEF"/>
                </a:highlight>
                <a:latin typeface="Consolas"/>
                <a:ea typeface="Consolas"/>
                <a:cs typeface="Consolas"/>
                <a:sym typeface="Consolas"/>
              </a:rPr>
              <a:t>git commit -m “&lt;some message&gt;”</a:t>
            </a:r>
          </a:p>
          <a:p>
            <a:pPr indent="-330200" lvl="0" marL="457200" rtl="0">
              <a:lnSpc>
                <a:spcPct val="115000"/>
              </a:lnSpc>
              <a:spcBef>
                <a:spcPts val="0"/>
              </a:spcBef>
              <a:buClr>
                <a:srgbClr val="494949"/>
              </a:buClr>
              <a:buSzPct val="100000"/>
              <a:buFont typeface="Consolas"/>
            </a:pPr>
            <a:r>
              <a:rPr lang="en" sz="1600">
                <a:solidFill>
                  <a:srgbClr val="494949"/>
                </a:solidFill>
                <a:highlight>
                  <a:srgbClr val="EFEFEF"/>
                </a:highlight>
                <a:latin typeface="Consolas"/>
                <a:ea typeface="Consolas"/>
                <a:cs typeface="Consolas"/>
                <a:sym typeface="Consolas"/>
              </a:rPr>
              <a:t>git push origin HEAD</a:t>
            </a:r>
          </a:p>
          <a:p>
            <a:pPr indent="0" lvl="0" rtl="0">
              <a:spcBef>
                <a:spcPts val="0"/>
              </a:spcBef>
              <a:buNone/>
            </a:pPr>
            <a:r>
              <a:rPr lang="en" sz="1800">
                <a:solidFill>
                  <a:schemeClr val="dk1"/>
                </a:solidFill>
              </a:rPr>
              <a:t>Now create a Pull Request and see that it can’t merge.</a:t>
            </a:r>
          </a:p>
          <a:p>
            <a:pPr indent="0" lvl="0" rtl="0">
              <a:spcBef>
                <a:spcPts val="0"/>
              </a:spcBef>
              <a:buNone/>
            </a:pPr>
            <a:r>
              <a:rPr lang="en" sz="1800">
                <a:solidFill>
                  <a:schemeClr val="dk1"/>
                </a:solidFill>
              </a:rPr>
              <a:t>Add appian as a remote and fix merge conflict:</a:t>
            </a:r>
          </a:p>
          <a:p>
            <a:pPr indent="-330200" lvl="0" marL="457200" rtl="0">
              <a:lnSpc>
                <a:spcPct val="115000"/>
              </a:lnSpc>
              <a:spcBef>
                <a:spcPts val="0"/>
              </a:spcBef>
              <a:spcAft>
                <a:spcPts val="0"/>
              </a:spcAft>
              <a:buClr>
                <a:srgbClr val="494949"/>
              </a:buClr>
              <a:buSzPct val="100000"/>
              <a:buFont typeface="Consolas"/>
            </a:pPr>
            <a:r>
              <a:rPr lang="en" sz="1600">
                <a:solidFill>
                  <a:srgbClr val="494949"/>
                </a:solidFill>
                <a:highlight>
                  <a:srgbClr val="EFEFEF"/>
                </a:highlight>
                <a:latin typeface="Consolas"/>
                <a:ea typeface="Consolas"/>
                <a:cs typeface="Consolas"/>
                <a:sym typeface="Consolas"/>
              </a:rPr>
              <a:t>git remote add </a:t>
            </a:r>
            <a:r>
              <a:rPr lang="en" sz="1600">
                <a:solidFill>
                  <a:srgbClr val="494949"/>
                </a:solidFill>
                <a:highlight>
                  <a:srgbClr val="EFEFEF"/>
                </a:highlight>
                <a:latin typeface="Consolas"/>
                <a:ea typeface="Consolas"/>
                <a:cs typeface="Consolas"/>
                <a:sym typeface="Consolas"/>
              </a:rPr>
              <a:t>appian</a:t>
            </a:r>
            <a:r>
              <a:rPr lang="en" sz="1600">
                <a:solidFill>
                  <a:srgbClr val="494949"/>
                </a:solidFill>
                <a:highlight>
                  <a:srgbClr val="EFEFEF"/>
                </a:highlight>
                <a:latin typeface="Consolas"/>
                <a:ea typeface="Consolas"/>
                <a:cs typeface="Consolas"/>
                <a:sym typeface="Consolas"/>
              </a:rPr>
              <a:t> https://github.com/FuadBalashov/GitHackathon.git</a:t>
            </a:r>
          </a:p>
          <a:p>
            <a:pPr indent="-330200" lvl="0" marL="457200" rtl="0">
              <a:lnSpc>
                <a:spcPct val="115000"/>
              </a:lnSpc>
              <a:spcBef>
                <a:spcPts val="0"/>
              </a:spcBef>
              <a:spcAft>
                <a:spcPts val="0"/>
              </a:spcAft>
              <a:buClr>
                <a:srgbClr val="494949"/>
              </a:buClr>
              <a:buSzPct val="100000"/>
              <a:buFont typeface="Consolas"/>
            </a:pPr>
            <a:r>
              <a:rPr lang="en" sz="1600">
                <a:solidFill>
                  <a:srgbClr val="494949"/>
                </a:solidFill>
                <a:highlight>
                  <a:srgbClr val="EFEFEF"/>
                </a:highlight>
                <a:latin typeface="Consolas"/>
                <a:ea typeface="Consolas"/>
                <a:cs typeface="Consolas"/>
                <a:sym typeface="Consolas"/>
              </a:rPr>
              <a:t>git pull </a:t>
            </a:r>
            <a:r>
              <a:rPr lang="en" sz="1600">
                <a:solidFill>
                  <a:srgbClr val="494949"/>
                </a:solidFill>
                <a:highlight>
                  <a:srgbClr val="EFEFEF"/>
                </a:highlight>
                <a:latin typeface="Consolas"/>
                <a:ea typeface="Consolas"/>
                <a:cs typeface="Consolas"/>
                <a:sym typeface="Consolas"/>
              </a:rPr>
              <a:t>appian</a:t>
            </a:r>
            <a:r>
              <a:rPr lang="en" sz="1600">
                <a:solidFill>
                  <a:srgbClr val="494949"/>
                </a:solidFill>
                <a:highlight>
                  <a:srgbClr val="EFEFEF"/>
                </a:highlight>
                <a:latin typeface="Consolas"/>
                <a:ea typeface="Consolas"/>
                <a:cs typeface="Consolas"/>
                <a:sym typeface="Consolas"/>
              </a:rPr>
              <a:t> master</a:t>
            </a:r>
          </a:p>
          <a:p>
            <a:pPr indent="-330200" lvl="0" marL="457200" rtl="0">
              <a:lnSpc>
                <a:spcPct val="115000"/>
              </a:lnSpc>
              <a:spcBef>
                <a:spcPts val="0"/>
              </a:spcBef>
              <a:spcAft>
                <a:spcPts val="0"/>
              </a:spcAft>
              <a:buClr>
                <a:srgbClr val="494949"/>
              </a:buClr>
              <a:buSzPct val="100000"/>
              <a:buFont typeface="Consolas"/>
            </a:pPr>
            <a:r>
              <a:rPr lang="en" sz="1600">
                <a:solidFill>
                  <a:srgbClr val="494949"/>
                </a:solidFill>
                <a:highlight>
                  <a:srgbClr val="EFEFEF"/>
                </a:highlight>
                <a:latin typeface="Consolas"/>
                <a:ea typeface="Consolas"/>
                <a:cs typeface="Consolas"/>
                <a:sym typeface="Consolas"/>
              </a:rPr>
              <a:t>*Fix conflicts*</a:t>
            </a:r>
          </a:p>
          <a:p>
            <a:pPr indent="-330200" lvl="0" marL="457200" rtl="0">
              <a:lnSpc>
                <a:spcPct val="115000"/>
              </a:lnSpc>
              <a:spcBef>
                <a:spcPts val="0"/>
              </a:spcBef>
              <a:spcAft>
                <a:spcPts val="0"/>
              </a:spcAft>
              <a:buClr>
                <a:srgbClr val="494949"/>
              </a:buClr>
              <a:buSzPct val="100000"/>
              <a:buFont typeface="Consolas"/>
            </a:pPr>
            <a:r>
              <a:rPr lang="en" sz="1600">
                <a:solidFill>
                  <a:srgbClr val="494949"/>
                </a:solidFill>
                <a:highlight>
                  <a:srgbClr val="EFEFEF"/>
                </a:highlight>
                <a:latin typeface="Consolas"/>
                <a:ea typeface="Consolas"/>
                <a:cs typeface="Consolas"/>
                <a:sym typeface="Consolas"/>
              </a:rPr>
              <a:t>git add &lt;any files that had conflicts&gt;</a:t>
            </a:r>
          </a:p>
          <a:p>
            <a:pPr indent="-330200" lvl="0" marL="457200" rtl="0">
              <a:lnSpc>
                <a:spcPct val="115000"/>
              </a:lnSpc>
              <a:spcBef>
                <a:spcPts val="0"/>
              </a:spcBef>
              <a:spcAft>
                <a:spcPts val="0"/>
              </a:spcAft>
              <a:buClr>
                <a:srgbClr val="494949"/>
              </a:buClr>
              <a:buSzPct val="100000"/>
              <a:buFont typeface="Consolas"/>
            </a:pPr>
            <a:r>
              <a:rPr lang="en" sz="1600">
                <a:solidFill>
                  <a:srgbClr val="494949"/>
                </a:solidFill>
                <a:highlight>
                  <a:srgbClr val="EFEFEF"/>
                </a:highlight>
                <a:latin typeface="Consolas"/>
                <a:ea typeface="Consolas"/>
                <a:cs typeface="Consolas"/>
                <a:sym typeface="Consolas"/>
              </a:rPr>
              <a:t>git commit -m “fixed conflicts”</a:t>
            </a:r>
          </a:p>
          <a:p>
            <a:pPr indent="-330200" lvl="0" marL="457200" rtl="0">
              <a:lnSpc>
                <a:spcPct val="115000"/>
              </a:lnSpc>
              <a:spcBef>
                <a:spcPts val="0"/>
              </a:spcBef>
              <a:spcAft>
                <a:spcPts val="0"/>
              </a:spcAft>
              <a:buClr>
                <a:srgbClr val="494949"/>
              </a:buClr>
              <a:buSzPct val="100000"/>
              <a:buFont typeface="Consolas"/>
            </a:pPr>
            <a:r>
              <a:rPr lang="en" sz="1600">
                <a:solidFill>
                  <a:srgbClr val="494949"/>
                </a:solidFill>
                <a:highlight>
                  <a:srgbClr val="EFEFEF"/>
                </a:highlight>
                <a:latin typeface="Consolas"/>
                <a:ea typeface="Consolas"/>
                <a:cs typeface="Consolas"/>
                <a:sym typeface="Consolas"/>
              </a:rPr>
              <a:t>git push origin HEAD</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8" name="Shape 998"/>
        <p:cNvGrpSpPr/>
        <p:nvPr/>
      </p:nvGrpSpPr>
      <p:grpSpPr>
        <a:xfrm>
          <a:off x="0" y="0"/>
          <a:ext cx="0" cy="0"/>
          <a:chOff x="0" y="0"/>
          <a:chExt cx="0" cy="0"/>
        </a:xfrm>
      </p:grpSpPr>
      <p:sp>
        <p:nvSpPr>
          <p:cNvPr id="999" name="Shape 999"/>
          <p:cNvSpPr txBox="1"/>
          <p:nvPr>
            <p:ph type="ctrTitle"/>
          </p:nvPr>
        </p:nvSpPr>
        <p:spPr>
          <a:xfrm>
            <a:off x="685800" y="1583342"/>
            <a:ext cx="7772400" cy="1159800"/>
          </a:xfrm>
          <a:prstGeom prst="rect">
            <a:avLst/>
          </a:prstGeom>
        </p:spPr>
        <p:txBody>
          <a:bodyPr anchorCtr="0" anchor="ctr" bIns="91425" lIns="91425" rIns="91425" tIns="91425">
            <a:noAutofit/>
          </a:bodyPr>
          <a:lstStyle/>
          <a:p>
            <a:pPr lvl="0" rtl="0" algn="ctr">
              <a:spcBef>
                <a:spcPts val="0"/>
              </a:spcBef>
              <a:buNone/>
            </a:pPr>
            <a:r>
              <a:rPr lang="en"/>
              <a:t>Hints for the Hackathon</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idx="1" type="body"/>
          </p:nvPr>
        </p:nvSpPr>
        <p:spPr>
          <a:xfrm>
            <a:off x="893700" y="1373600"/>
            <a:ext cx="7561200" cy="3552300"/>
          </a:xfrm>
          <a:prstGeom prst="rect">
            <a:avLst/>
          </a:prstGeom>
        </p:spPr>
        <p:txBody>
          <a:bodyPr anchorCtr="0" anchor="t" bIns="91425" lIns="91425" rIns="91425" tIns="91425">
            <a:noAutofit/>
          </a:bodyPr>
          <a:lstStyle/>
          <a:p>
            <a:pPr indent="-381000" lvl="0" marL="457200" marR="0" rtl="0" algn="l">
              <a:lnSpc>
                <a:spcPct val="100000"/>
              </a:lnSpc>
              <a:spcBef>
                <a:spcPts val="0"/>
              </a:spcBef>
              <a:spcAft>
                <a:spcPts val="1000"/>
              </a:spcAft>
              <a:buClr>
                <a:srgbClr val="494949"/>
              </a:buClr>
              <a:buSzPct val="100000"/>
            </a:pPr>
            <a:r>
              <a:rPr lang="en" sz="2400">
                <a:solidFill>
                  <a:srgbClr val="494949"/>
                </a:solidFill>
              </a:rPr>
              <a:t>Keep copying and pasting your code in new directories?</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Date-stamp it if you’re clever</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Suffer?</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Hope?</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cmd/ctrl + z?</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a:t>
            </a:r>
          </a:p>
        </p:txBody>
      </p:sp>
      <p:sp>
        <p:nvSpPr>
          <p:cNvPr id="105" name="Shape 105"/>
          <p:cNvSpPr txBox="1"/>
          <p:nvPr>
            <p:ph type="title"/>
          </p:nvPr>
        </p:nvSpPr>
        <p:spPr>
          <a:xfrm>
            <a:off x="632550" y="218025"/>
            <a:ext cx="8083500" cy="857400"/>
          </a:xfrm>
          <a:prstGeom prst="rect">
            <a:avLst/>
          </a:prstGeom>
        </p:spPr>
        <p:txBody>
          <a:bodyPr anchorCtr="0" anchor="b" bIns="91425" lIns="91425" rIns="91425" tIns="91425">
            <a:noAutofit/>
          </a:bodyPr>
          <a:lstStyle/>
          <a:p>
            <a:pPr lvl="0" rtl="0">
              <a:spcBef>
                <a:spcPts val="0"/>
              </a:spcBef>
              <a:buNone/>
            </a:pPr>
            <a:r>
              <a:rPr lang="en"/>
              <a:t>What Would You Do Without Them?</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3" name="Shape 1003"/>
        <p:cNvGrpSpPr/>
        <p:nvPr/>
      </p:nvGrpSpPr>
      <p:grpSpPr>
        <a:xfrm>
          <a:off x="0" y="0"/>
          <a:ext cx="0" cy="0"/>
          <a:chOff x="0" y="0"/>
          <a:chExt cx="0" cy="0"/>
        </a:xfrm>
      </p:grpSpPr>
      <p:sp>
        <p:nvSpPr>
          <p:cNvPr id="1004" name="Shape 1004"/>
          <p:cNvSpPr txBox="1"/>
          <p:nvPr>
            <p:ph type="title"/>
          </p:nvPr>
        </p:nvSpPr>
        <p:spPr>
          <a:xfrm>
            <a:off x="893700" y="205987"/>
            <a:ext cx="6462600" cy="857400"/>
          </a:xfrm>
          <a:prstGeom prst="rect">
            <a:avLst/>
          </a:prstGeom>
        </p:spPr>
        <p:txBody>
          <a:bodyPr anchorCtr="0" anchor="b" bIns="91425" lIns="91425" rIns="91425" tIns="91425">
            <a:noAutofit/>
          </a:bodyPr>
          <a:lstStyle/>
          <a:p>
            <a:pPr lvl="0">
              <a:spcBef>
                <a:spcPts val="0"/>
              </a:spcBef>
              <a:buNone/>
            </a:pPr>
            <a:r>
              <a:rPr lang="en"/>
              <a:t>Grow your Skills</a:t>
            </a:r>
          </a:p>
        </p:txBody>
      </p:sp>
      <p:pic>
        <p:nvPicPr>
          <p:cNvPr id="1005" name="Shape 1005"/>
          <p:cNvPicPr preferRelativeResize="0"/>
          <p:nvPr/>
        </p:nvPicPr>
        <p:blipFill>
          <a:blip r:embed="rId3">
            <a:alphaModFix/>
          </a:blip>
          <a:stretch>
            <a:fillRect/>
          </a:stretch>
        </p:blipFill>
        <p:spPr>
          <a:xfrm>
            <a:off x="335400" y="1271419"/>
            <a:ext cx="2749150" cy="1759475"/>
          </a:xfrm>
          <a:prstGeom prst="rect">
            <a:avLst/>
          </a:prstGeom>
          <a:noFill/>
          <a:ln>
            <a:noFill/>
          </a:ln>
        </p:spPr>
      </p:pic>
      <p:pic>
        <p:nvPicPr>
          <p:cNvPr id="1006" name="Shape 1006"/>
          <p:cNvPicPr preferRelativeResize="0"/>
          <p:nvPr/>
        </p:nvPicPr>
        <p:blipFill>
          <a:blip r:embed="rId4">
            <a:alphaModFix/>
          </a:blip>
          <a:stretch>
            <a:fillRect/>
          </a:stretch>
        </p:blipFill>
        <p:spPr>
          <a:xfrm>
            <a:off x="2707200" y="2725850"/>
            <a:ext cx="2435975" cy="2245974"/>
          </a:xfrm>
          <a:prstGeom prst="rect">
            <a:avLst/>
          </a:prstGeom>
          <a:noFill/>
          <a:ln>
            <a:noFill/>
          </a:ln>
        </p:spPr>
      </p:pic>
      <p:pic>
        <p:nvPicPr>
          <p:cNvPr id="1007" name="Shape 1007"/>
          <p:cNvPicPr preferRelativeResize="0"/>
          <p:nvPr/>
        </p:nvPicPr>
        <p:blipFill>
          <a:blip r:embed="rId5">
            <a:alphaModFix/>
          </a:blip>
          <a:stretch>
            <a:fillRect/>
          </a:stretch>
        </p:blipFill>
        <p:spPr>
          <a:xfrm>
            <a:off x="5035524" y="1003887"/>
            <a:ext cx="3696024" cy="272068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1" name="Shape 1011"/>
        <p:cNvGrpSpPr/>
        <p:nvPr/>
      </p:nvGrpSpPr>
      <p:grpSpPr>
        <a:xfrm>
          <a:off x="0" y="0"/>
          <a:ext cx="0" cy="0"/>
          <a:chOff x="0" y="0"/>
          <a:chExt cx="0" cy="0"/>
        </a:xfrm>
      </p:grpSpPr>
      <p:sp>
        <p:nvSpPr>
          <p:cNvPr id="1012" name="Shape 1012"/>
          <p:cNvSpPr txBox="1"/>
          <p:nvPr>
            <p:ph type="title"/>
          </p:nvPr>
        </p:nvSpPr>
        <p:spPr>
          <a:xfrm>
            <a:off x="893700" y="205987"/>
            <a:ext cx="6462600" cy="857400"/>
          </a:xfrm>
          <a:prstGeom prst="rect">
            <a:avLst/>
          </a:prstGeom>
        </p:spPr>
        <p:txBody>
          <a:bodyPr anchorCtr="0" anchor="b" bIns="91425" lIns="91425" rIns="91425" tIns="91425">
            <a:noAutofit/>
          </a:bodyPr>
          <a:lstStyle/>
          <a:p>
            <a:pPr lvl="0" rtl="0">
              <a:spcBef>
                <a:spcPts val="0"/>
              </a:spcBef>
              <a:buNone/>
            </a:pPr>
            <a:r>
              <a:rPr lang="en"/>
              <a:t>Set Common Goals</a:t>
            </a:r>
          </a:p>
        </p:txBody>
      </p:sp>
      <p:sp>
        <p:nvSpPr>
          <p:cNvPr id="1013" name="Shape 1013"/>
          <p:cNvSpPr txBox="1"/>
          <p:nvPr>
            <p:ph idx="1" type="body"/>
          </p:nvPr>
        </p:nvSpPr>
        <p:spPr>
          <a:xfrm>
            <a:off x="893700" y="1373587"/>
            <a:ext cx="6462600" cy="3552300"/>
          </a:xfrm>
          <a:prstGeom prst="rect">
            <a:avLst/>
          </a:prstGeom>
        </p:spPr>
        <p:txBody>
          <a:bodyPr anchorCtr="0" anchor="t" bIns="91425" lIns="91425" rIns="91425" tIns="91425">
            <a:noAutofit/>
          </a:bodyPr>
          <a:lstStyle/>
          <a:p>
            <a:pPr lvl="0" rtl="0">
              <a:spcBef>
                <a:spcPts val="0"/>
              </a:spcBef>
              <a:buNone/>
            </a:pPr>
            <a:r>
              <a:rPr lang="en"/>
              <a:t>Goal 1: Finish entire presentation!</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7" name="Shape 1017"/>
        <p:cNvGrpSpPr/>
        <p:nvPr/>
      </p:nvGrpSpPr>
      <p:grpSpPr>
        <a:xfrm>
          <a:off x="0" y="0"/>
          <a:ext cx="0" cy="0"/>
          <a:chOff x="0" y="0"/>
          <a:chExt cx="0" cy="0"/>
        </a:xfrm>
      </p:grpSpPr>
      <p:sp>
        <p:nvSpPr>
          <p:cNvPr id="1018" name="Shape 1018"/>
          <p:cNvSpPr txBox="1"/>
          <p:nvPr>
            <p:ph type="title"/>
          </p:nvPr>
        </p:nvSpPr>
        <p:spPr>
          <a:xfrm>
            <a:off x="893700" y="205987"/>
            <a:ext cx="6462600" cy="857400"/>
          </a:xfrm>
          <a:prstGeom prst="rect">
            <a:avLst/>
          </a:prstGeom>
        </p:spPr>
        <p:txBody>
          <a:bodyPr anchorCtr="0" anchor="b" bIns="91425" lIns="91425" rIns="91425" tIns="91425">
            <a:noAutofit/>
          </a:bodyPr>
          <a:lstStyle/>
          <a:p>
            <a:pPr lvl="0" rtl="0">
              <a:spcBef>
                <a:spcPts val="0"/>
              </a:spcBef>
              <a:buNone/>
            </a:pPr>
            <a:r>
              <a:rPr lang="en"/>
              <a:t>Set Common Goals</a:t>
            </a:r>
          </a:p>
        </p:txBody>
      </p:sp>
      <p:sp>
        <p:nvSpPr>
          <p:cNvPr id="1019" name="Shape 1019"/>
          <p:cNvSpPr txBox="1"/>
          <p:nvPr>
            <p:ph idx="1" type="body"/>
          </p:nvPr>
        </p:nvSpPr>
        <p:spPr>
          <a:xfrm>
            <a:off x="893700" y="1373587"/>
            <a:ext cx="6462600" cy="3552300"/>
          </a:xfrm>
          <a:prstGeom prst="rect">
            <a:avLst/>
          </a:prstGeom>
        </p:spPr>
        <p:txBody>
          <a:bodyPr anchorCtr="0" anchor="t" bIns="91425" lIns="91425" rIns="91425" tIns="91425">
            <a:noAutofit/>
          </a:bodyPr>
          <a:lstStyle/>
          <a:p>
            <a:pPr lvl="0" rtl="0">
              <a:spcBef>
                <a:spcPts val="0"/>
              </a:spcBef>
              <a:buNone/>
            </a:pPr>
            <a:r>
              <a:rPr lang="en"/>
              <a:t>Goal 1: Finish entire presentation!</a:t>
            </a:r>
          </a:p>
        </p:txBody>
      </p:sp>
      <p:sp>
        <p:nvSpPr>
          <p:cNvPr id="1020" name="Shape 1020"/>
          <p:cNvSpPr/>
          <p:nvPr/>
        </p:nvSpPr>
        <p:spPr>
          <a:xfrm>
            <a:off x="1421225" y="690325"/>
            <a:ext cx="5637300" cy="3925200"/>
          </a:xfrm>
          <a:prstGeom prst="flowChartSummingJunction">
            <a:avLst/>
          </a:prstGeom>
          <a:noFill/>
          <a:ln cap="flat" cmpd="sng" w="1143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4" name="Shape 1024"/>
        <p:cNvGrpSpPr/>
        <p:nvPr/>
      </p:nvGrpSpPr>
      <p:grpSpPr>
        <a:xfrm>
          <a:off x="0" y="0"/>
          <a:ext cx="0" cy="0"/>
          <a:chOff x="0" y="0"/>
          <a:chExt cx="0" cy="0"/>
        </a:xfrm>
      </p:grpSpPr>
      <p:sp>
        <p:nvSpPr>
          <p:cNvPr id="1025" name="Shape 1025"/>
          <p:cNvSpPr txBox="1"/>
          <p:nvPr>
            <p:ph type="title"/>
          </p:nvPr>
        </p:nvSpPr>
        <p:spPr>
          <a:xfrm>
            <a:off x="893700" y="205987"/>
            <a:ext cx="6462600" cy="857400"/>
          </a:xfrm>
          <a:prstGeom prst="rect">
            <a:avLst/>
          </a:prstGeom>
        </p:spPr>
        <p:txBody>
          <a:bodyPr anchorCtr="0" anchor="b" bIns="91425" lIns="91425" rIns="91425" tIns="91425">
            <a:noAutofit/>
          </a:bodyPr>
          <a:lstStyle/>
          <a:p>
            <a:pPr lvl="0" rtl="0">
              <a:spcBef>
                <a:spcPts val="0"/>
              </a:spcBef>
              <a:buNone/>
            </a:pPr>
            <a:r>
              <a:rPr lang="en"/>
              <a:t>Set Common Goals</a:t>
            </a:r>
          </a:p>
        </p:txBody>
      </p:sp>
      <p:sp>
        <p:nvSpPr>
          <p:cNvPr id="1026" name="Shape 1026"/>
          <p:cNvSpPr txBox="1"/>
          <p:nvPr>
            <p:ph idx="1" type="body"/>
          </p:nvPr>
        </p:nvSpPr>
        <p:spPr>
          <a:xfrm>
            <a:off x="893700" y="1373600"/>
            <a:ext cx="7990200" cy="3552300"/>
          </a:xfrm>
          <a:prstGeom prst="rect">
            <a:avLst/>
          </a:prstGeom>
        </p:spPr>
        <p:txBody>
          <a:bodyPr anchorCtr="0" anchor="t" bIns="91425" lIns="91425" rIns="91425" tIns="91425">
            <a:noAutofit/>
          </a:bodyPr>
          <a:lstStyle/>
          <a:p>
            <a:pPr lvl="0" rtl="0">
              <a:spcBef>
                <a:spcPts val="0"/>
              </a:spcBef>
              <a:buClr>
                <a:schemeClr val="dk1"/>
              </a:buClr>
              <a:buSzPct val="36666"/>
              <a:buFont typeface="Arial"/>
              <a:buNone/>
            </a:pPr>
            <a:r>
              <a:rPr lang="en"/>
              <a:t>Goals:</a:t>
            </a:r>
          </a:p>
          <a:p>
            <a:pPr indent="-400050" lvl="0" marL="457200" rtl="0">
              <a:lnSpc>
                <a:spcPct val="115000"/>
              </a:lnSpc>
              <a:spcBef>
                <a:spcPts val="1000"/>
              </a:spcBef>
              <a:buClr>
                <a:srgbClr val="677480"/>
              </a:buClr>
              <a:buSzPct val="100000"/>
              <a:buFont typeface="Lato"/>
            </a:pPr>
            <a:r>
              <a:rPr lang="en" sz="2700"/>
              <a:t>Review existing content</a:t>
            </a:r>
          </a:p>
          <a:p>
            <a:pPr indent="-400050" lvl="0" marL="457200" rtl="0">
              <a:lnSpc>
                <a:spcPct val="115000"/>
              </a:lnSpc>
              <a:spcBef>
                <a:spcPts val="0"/>
              </a:spcBef>
              <a:buClr>
                <a:srgbClr val="677480"/>
              </a:buClr>
              <a:buSzPct val="100000"/>
              <a:buFont typeface="Lato"/>
            </a:pPr>
            <a:r>
              <a:rPr lang="en" sz="2700"/>
              <a:t>Confirm what additions we need</a:t>
            </a:r>
          </a:p>
          <a:p>
            <a:pPr indent="-400050" lvl="0" marL="457200" rtl="0">
              <a:lnSpc>
                <a:spcPct val="115000"/>
              </a:lnSpc>
              <a:spcBef>
                <a:spcPts val="0"/>
              </a:spcBef>
              <a:buClr>
                <a:srgbClr val="677480"/>
              </a:buClr>
              <a:buSzPct val="100000"/>
              <a:buFont typeface="Lato"/>
            </a:pPr>
            <a:r>
              <a:rPr lang="en" sz="2700"/>
              <a:t>Review teamwork tactics</a:t>
            </a:r>
          </a:p>
          <a:p>
            <a:pPr indent="-400050" lvl="0" marL="457200" rtl="0">
              <a:lnSpc>
                <a:spcPct val="115000"/>
              </a:lnSpc>
              <a:spcBef>
                <a:spcPts val="0"/>
              </a:spcBef>
              <a:buClr>
                <a:srgbClr val="677480"/>
              </a:buClr>
              <a:buSzPct val="100000"/>
              <a:buFont typeface="Lato"/>
            </a:pPr>
            <a:r>
              <a:rPr lang="en" sz="2700"/>
              <a:t>…</a:t>
            </a:r>
          </a:p>
          <a:p>
            <a:pPr indent="-400050" lvl="0" marL="457200" rtl="0">
              <a:lnSpc>
                <a:spcPct val="115000"/>
              </a:lnSpc>
              <a:spcBef>
                <a:spcPts val="0"/>
              </a:spcBef>
              <a:buClr>
                <a:srgbClr val="677480"/>
              </a:buClr>
              <a:buSzPct val="100000"/>
              <a:buFont typeface="Lato"/>
            </a:pPr>
            <a:r>
              <a:rPr lang="en" sz="2700"/>
              <a:t>…</a:t>
            </a:r>
          </a:p>
          <a:p>
            <a:pPr indent="-400050" lvl="0" marL="457200" rtl="0">
              <a:lnSpc>
                <a:spcPct val="115000"/>
              </a:lnSpc>
              <a:spcBef>
                <a:spcPts val="0"/>
              </a:spcBef>
              <a:buClr>
                <a:srgbClr val="677480"/>
              </a:buClr>
              <a:buSzPct val="100000"/>
              <a:buFont typeface="Lato"/>
            </a:pPr>
            <a:r>
              <a:rPr lang="en" sz="2700"/>
              <a:t>Confirm Hackathon travel arrangements :)</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0" name="Shape 1030"/>
        <p:cNvGrpSpPr/>
        <p:nvPr/>
      </p:nvGrpSpPr>
      <p:grpSpPr>
        <a:xfrm>
          <a:off x="0" y="0"/>
          <a:ext cx="0" cy="0"/>
          <a:chOff x="0" y="0"/>
          <a:chExt cx="0" cy="0"/>
        </a:xfrm>
      </p:grpSpPr>
      <p:sp>
        <p:nvSpPr>
          <p:cNvPr id="1031" name="Shape 1031"/>
          <p:cNvSpPr txBox="1"/>
          <p:nvPr>
            <p:ph type="title"/>
          </p:nvPr>
        </p:nvSpPr>
        <p:spPr>
          <a:xfrm>
            <a:off x="0" y="-12"/>
            <a:ext cx="6462600" cy="857400"/>
          </a:xfrm>
          <a:prstGeom prst="rect">
            <a:avLst/>
          </a:prstGeom>
        </p:spPr>
        <p:txBody>
          <a:bodyPr anchorCtr="0" anchor="b" bIns="91425" lIns="91425" rIns="91425" tIns="91425">
            <a:noAutofit/>
          </a:bodyPr>
          <a:lstStyle/>
          <a:p>
            <a:pPr lvl="0" rtl="0">
              <a:spcBef>
                <a:spcPts val="0"/>
              </a:spcBef>
              <a:buNone/>
            </a:pPr>
            <a:r>
              <a:rPr lang="en"/>
              <a:t>Clarify All Responsibilities</a:t>
            </a:r>
          </a:p>
        </p:txBody>
      </p:sp>
      <p:pic>
        <p:nvPicPr>
          <p:cNvPr id="1032" name="Shape 1032"/>
          <p:cNvPicPr preferRelativeResize="0"/>
          <p:nvPr/>
        </p:nvPicPr>
        <p:blipFill>
          <a:blip r:embed="rId3">
            <a:alphaModFix/>
          </a:blip>
          <a:stretch>
            <a:fillRect/>
          </a:stretch>
        </p:blipFill>
        <p:spPr>
          <a:xfrm>
            <a:off x="2705646" y="857399"/>
            <a:ext cx="6390979" cy="4177424"/>
          </a:xfrm>
          <a:prstGeom prst="rect">
            <a:avLst/>
          </a:prstGeom>
          <a:noFill/>
          <a:ln>
            <a:noFill/>
          </a:ln>
        </p:spPr>
      </p:pic>
      <p:sp>
        <p:nvSpPr>
          <p:cNvPr id="1033" name="Shape 1033"/>
          <p:cNvSpPr/>
          <p:nvPr/>
        </p:nvSpPr>
        <p:spPr>
          <a:xfrm>
            <a:off x="906300" y="967150"/>
            <a:ext cx="3834900" cy="681600"/>
          </a:xfrm>
          <a:prstGeom prst="flowChartMagneticTape">
            <a:avLst/>
          </a:prstGeom>
          <a:solidFill>
            <a:srgbClr val="FFFFFF">
              <a:alpha val="65770"/>
            </a:srgbClr>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sz="1800"/>
              <a:t>Mine!, They’re all mine!</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7" name="Shape 1037"/>
        <p:cNvGrpSpPr/>
        <p:nvPr/>
      </p:nvGrpSpPr>
      <p:grpSpPr>
        <a:xfrm>
          <a:off x="0" y="0"/>
          <a:ext cx="0" cy="0"/>
          <a:chOff x="0" y="0"/>
          <a:chExt cx="0" cy="0"/>
        </a:xfrm>
      </p:grpSpPr>
      <p:sp>
        <p:nvSpPr>
          <p:cNvPr id="1038" name="Shape 1038"/>
          <p:cNvSpPr txBox="1"/>
          <p:nvPr>
            <p:ph type="title"/>
          </p:nvPr>
        </p:nvSpPr>
        <p:spPr>
          <a:xfrm>
            <a:off x="893700" y="206000"/>
            <a:ext cx="8097300" cy="951000"/>
          </a:xfrm>
          <a:prstGeom prst="rect">
            <a:avLst/>
          </a:prstGeom>
        </p:spPr>
        <p:txBody>
          <a:bodyPr anchorCtr="0" anchor="b" bIns="91425" lIns="91425" rIns="91425" tIns="91425">
            <a:noAutofit/>
          </a:bodyPr>
          <a:lstStyle/>
          <a:p>
            <a:pPr lvl="0" rtl="0">
              <a:spcBef>
                <a:spcPts val="0"/>
              </a:spcBef>
              <a:buNone/>
            </a:pPr>
            <a:r>
              <a:rPr lang="en"/>
              <a:t>Encourage Open Communication</a:t>
            </a:r>
          </a:p>
        </p:txBody>
      </p:sp>
      <p:pic>
        <p:nvPicPr>
          <p:cNvPr id="1039" name="Shape 1039"/>
          <p:cNvPicPr preferRelativeResize="0"/>
          <p:nvPr/>
        </p:nvPicPr>
        <p:blipFill>
          <a:blip r:embed="rId4">
            <a:alphaModFix/>
          </a:blip>
          <a:stretch>
            <a:fillRect/>
          </a:stretch>
        </p:blipFill>
        <p:spPr>
          <a:xfrm>
            <a:off x="2971800" y="1309400"/>
            <a:ext cx="5522549" cy="36816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3" name="Shape 1043"/>
        <p:cNvGrpSpPr/>
        <p:nvPr/>
      </p:nvGrpSpPr>
      <p:grpSpPr>
        <a:xfrm>
          <a:off x="0" y="0"/>
          <a:ext cx="0" cy="0"/>
          <a:chOff x="0" y="0"/>
          <a:chExt cx="0" cy="0"/>
        </a:xfrm>
      </p:grpSpPr>
      <p:sp>
        <p:nvSpPr>
          <p:cNvPr id="1044" name="Shape 1044"/>
          <p:cNvSpPr txBox="1"/>
          <p:nvPr>
            <p:ph type="title"/>
          </p:nvPr>
        </p:nvSpPr>
        <p:spPr>
          <a:xfrm>
            <a:off x="893700" y="206000"/>
            <a:ext cx="8097300" cy="951000"/>
          </a:xfrm>
          <a:prstGeom prst="rect">
            <a:avLst/>
          </a:prstGeom>
        </p:spPr>
        <p:txBody>
          <a:bodyPr anchorCtr="0" anchor="b" bIns="91425" lIns="91425" rIns="91425" tIns="91425">
            <a:noAutofit/>
          </a:bodyPr>
          <a:lstStyle/>
          <a:p>
            <a:pPr lvl="0" rtl="0">
              <a:spcBef>
                <a:spcPts val="0"/>
              </a:spcBef>
              <a:buNone/>
            </a:pPr>
            <a:r>
              <a:rPr lang="en"/>
              <a:t>Pair Programing</a:t>
            </a:r>
          </a:p>
        </p:txBody>
      </p:sp>
      <p:pic>
        <p:nvPicPr>
          <p:cNvPr id="1045" name="Shape 1045"/>
          <p:cNvPicPr preferRelativeResize="0"/>
          <p:nvPr/>
        </p:nvPicPr>
        <p:blipFill rotWithShape="1">
          <a:blip r:embed="rId3">
            <a:alphaModFix/>
          </a:blip>
          <a:srcRect b="1960" l="0" r="0" t="0"/>
          <a:stretch/>
        </p:blipFill>
        <p:spPr>
          <a:xfrm>
            <a:off x="1741275" y="1157000"/>
            <a:ext cx="5705122" cy="3915299"/>
          </a:xfrm>
          <a:prstGeom prst="rect">
            <a:avLst/>
          </a:prstGeom>
          <a:noFill/>
          <a:ln>
            <a:noFill/>
          </a:ln>
        </p:spPr>
      </p:pic>
      <p:sp>
        <p:nvSpPr>
          <p:cNvPr id="1046" name="Shape 1046"/>
          <p:cNvSpPr/>
          <p:nvPr/>
        </p:nvSpPr>
        <p:spPr>
          <a:xfrm>
            <a:off x="6276625" y="2900900"/>
            <a:ext cx="1708500" cy="722400"/>
          </a:xfrm>
          <a:prstGeom prst="roundRect">
            <a:avLst>
              <a:gd fmla="val 16667" name="adj"/>
            </a:avLst>
          </a:prstGeom>
          <a:solidFill>
            <a:srgbClr val="999999"/>
          </a:solidFill>
          <a:ln cap="flat" cmpd="sng" w="38100">
            <a:solidFill>
              <a:srgbClr val="9FC5E8"/>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b="1" lang="en" sz="2400">
                <a:solidFill>
                  <a:srgbClr val="FFFFFF"/>
                </a:solidFill>
                <a:latin typeface="Raleway"/>
                <a:ea typeface="Raleway"/>
                <a:cs typeface="Raleway"/>
                <a:sym typeface="Raleway"/>
              </a:rPr>
              <a:t>DRIVER</a:t>
            </a:r>
          </a:p>
        </p:txBody>
      </p:sp>
      <p:sp>
        <p:nvSpPr>
          <p:cNvPr id="1047" name="Shape 1047"/>
          <p:cNvSpPr/>
          <p:nvPr/>
        </p:nvSpPr>
        <p:spPr>
          <a:xfrm>
            <a:off x="735725" y="2900900"/>
            <a:ext cx="2094000" cy="722400"/>
          </a:xfrm>
          <a:prstGeom prst="roundRect">
            <a:avLst>
              <a:gd fmla="val 16667" name="adj"/>
            </a:avLst>
          </a:prstGeom>
          <a:solidFill>
            <a:srgbClr val="999999"/>
          </a:solidFill>
          <a:ln cap="flat" cmpd="sng" w="38100">
            <a:solidFill>
              <a:srgbClr val="9FC5E8"/>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2400">
                <a:solidFill>
                  <a:srgbClr val="FFFFFF"/>
                </a:solidFill>
                <a:latin typeface="Raleway"/>
                <a:ea typeface="Raleway"/>
                <a:cs typeface="Raleway"/>
                <a:sym typeface="Raleway"/>
              </a:rPr>
              <a:t>NAVIGATOR</a:t>
            </a:r>
          </a:p>
        </p:txBody>
      </p:sp>
      <p:sp>
        <p:nvSpPr>
          <p:cNvPr id="1048" name="Shape 1048"/>
          <p:cNvSpPr/>
          <p:nvPr/>
        </p:nvSpPr>
        <p:spPr>
          <a:xfrm>
            <a:off x="3480481" y="1192600"/>
            <a:ext cx="2094000" cy="722400"/>
          </a:xfrm>
          <a:prstGeom prst="roundRect">
            <a:avLst>
              <a:gd fmla="val 16667" name="adj"/>
            </a:avLst>
          </a:prstGeom>
          <a:solidFill>
            <a:srgbClr val="999999"/>
          </a:solidFill>
          <a:ln cap="flat" cmpd="sng" w="38100">
            <a:solidFill>
              <a:srgbClr val="9FC5E8"/>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2400">
                <a:solidFill>
                  <a:srgbClr val="FFFFFF"/>
                </a:solidFill>
                <a:latin typeface="Raleway"/>
                <a:ea typeface="Raleway"/>
                <a:cs typeface="Raleway"/>
                <a:sym typeface="Raleway"/>
              </a:rPr>
              <a:t>ONE MACHINE</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2" name="Shape 1052"/>
        <p:cNvGrpSpPr/>
        <p:nvPr/>
      </p:nvGrpSpPr>
      <p:grpSpPr>
        <a:xfrm>
          <a:off x="0" y="0"/>
          <a:ext cx="0" cy="0"/>
          <a:chOff x="0" y="0"/>
          <a:chExt cx="0" cy="0"/>
        </a:xfrm>
      </p:grpSpPr>
      <p:grpSp>
        <p:nvGrpSpPr>
          <p:cNvPr id="1053" name="Shape 1053"/>
          <p:cNvGrpSpPr/>
          <p:nvPr/>
        </p:nvGrpSpPr>
        <p:grpSpPr>
          <a:xfrm>
            <a:off x="1249140" y="542493"/>
            <a:ext cx="6645709" cy="4045913"/>
            <a:chOff x="1249140" y="542493"/>
            <a:chExt cx="6645709" cy="4045913"/>
          </a:xfrm>
        </p:grpSpPr>
        <p:sp>
          <p:nvSpPr>
            <p:cNvPr id="1054" name="Shape 1054"/>
            <p:cNvSpPr/>
            <p:nvPr/>
          </p:nvSpPr>
          <p:spPr>
            <a:xfrm>
              <a:off x="3009825" y="998150"/>
              <a:ext cx="3148200" cy="3148200"/>
            </a:xfrm>
            <a:prstGeom prst="ellipse">
              <a:avLst/>
            </a:prstGeom>
            <a:solidFill>
              <a:srgbClr val="E06666"/>
            </a:solidFill>
            <a:ln>
              <a:noFill/>
            </a:ln>
          </p:spPr>
          <p:txBody>
            <a:bodyPr anchorCtr="0" anchor="ctr" bIns="91425" lIns="91425" rIns="91425" tIns="91425">
              <a:noAutofit/>
            </a:bodyPr>
            <a:lstStyle/>
            <a:p>
              <a:pPr lvl="0">
                <a:spcBef>
                  <a:spcPts val="0"/>
                </a:spcBef>
                <a:buNone/>
              </a:pPr>
              <a:r>
                <a:t/>
              </a:r>
              <a:endParaRPr/>
            </a:p>
          </p:txBody>
        </p:sp>
        <p:sp>
          <p:nvSpPr>
            <p:cNvPr id="1055" name="Shape 1055"/>
            <p:cNvSpPr/>
            <p:nvPr/>
          </p:nvSpPr>
          <p:spPr>
            <a:xfrm>
              <a:off x="2810181" y="660325"/>
              <a:ext cx="2241900" cy="3792900"/>
            </a:xfrm>
            <a:prstGeom prst="moon">
              <a:avLst>
                <a:gd fmla="val 45208" name="adj"/>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56" name="Shape 1056"/>
            <p:cNvSpPr/>
            <p:nvPr/>
          </p:nvSpPr>
          <p:spPr>
            <a:xfrm flipH="1">
              <a:off x="4091421" y="660325"/>
              <a:ext cx="2241900" cy="3792900"/>
            </a:xfrm>
            <a:prstGeom prst="moon">
              <a:avLst>
                <a:gd fmla="val 45208" name="adj"/>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1057" name="Shape 1057"/>
            <p:cNvGrpSpPr/>
            <p:nvPr/>
          </p:nvGrpSpPr>
          <p:grpSpPr>
            <a:xfrm>
              <a:off x="1249140" y="542493"/>
              <a:ext cx="6645709" cy="4045913"/>
              <a:chOff x="1439000" y="664190"/>
              <a:chExt cx="6265990" cy="3815100"/>
            </a:xfrm>
          </p:grpSpPr>
          <p:sp>
            <p:nvSpPr>
              <p:cNvPr id="1058" name="Shape 1058"/>
              <p:cNvSpPr/>
              <p:nvPr/>
            </p:nvSpPr>
            <p:spPr>
              <a:xfrm>
                <a:off x="1439000" y="664190"/>
                <a:ext cx="3815100" cy="3815100"/>
              </a:xfrm>
              <a:prstGeom prst="ellipse">
                <a:avLst/>
              </a:prstGeom>
              <a:noFill/>
              <a:ln cap="flat" cmpd="sng" w="3810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59" name="Shape 1059"/>
              <p:cNvSpPr/>
              <p:nvPr/>
            </p:nvSpPr>
            <p:spPr>
              <a:xfrm>
                <a:off x="3889890" y="664190"/>
                <a:ext cx="3815099" cy="3815100"/>
              </a:xfrm>
              <a:prstGeom prst="ellipse">
                <a:avLst/>
              </a:prstGeom>
              <a:noFill/>
              <a:ln cap="flat" cmpd="sng" w="3810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1060" name="Shape 1060"/>
            <p:cNvSpPr txBox="1"/>
            <p:nvPr/>
          </p:nvSpPr>
          <p:spPr>
            <a:xfrm>
              <a:off x="1422650" y="1751550"/>
              <a:ext cx="2457000" cy="1627800"/>
            </a:xfrm>
            <a:prstGeom prst="rect">
              <a:avLst/>
            </a:prstGeom>
            <a:noFill/>
            <a:ln>
              <a:noFill/>
            </a:ln>
          </p:spPr>
          <p:txBody>
            <a:bodyPr anchorCtr="0" anchor="ctr" bIns="91425" lIns="91425" rIns="91425" tIns="91425">
              <a:noAutofit/>
            </a:bodyPr>
            <a:lstStyle/>
            <a:p>
              <a:pPr lvl="0" rtl="0" algn="ctr">
                <a:spcBef>
                  <a:spcPts val="0"/>
                </a:spcBef>
                <a:buNone/>
              </a:pPr>
              <a:r>
                <a:rPr lang="en" sz="3000"/>
                <a:t>Mistakes the Driver would make</a:t>
              </a:r>
            </a:p>
          </p:txBody>
        </p:sp>
        <p:sp>
          <p:nvSpPr>
            <p:cNvPr id="1061" name="Shape 1061"/>
            <p:cNvSpPr txBox="1"/>
            <p:nvPr/>
          </p:nvSpPr>
          <p:spPr>
            <a:xfrm>
              <a:off x="5248000" y="1751550"/>
              <a:ext cx="2457000" cy="1627800"/>
            </a:xfrm>
            <a:prstGeom prst="rect">
              <a:avLst/>
            </a:prstGeom>
            <a:noFill/>
            <a:ln>
              <a:noFill/>
            </a:ln>
          </p:spPr>
          <p:txBody>
            <a:bodyPr anchorCtr="0" anchor="ctr" bIns="91425" lIns="91425" rIns="91425" tIns="91425">
              <a:noAutofit/>
            </a:bodyPr>
            <a:lstStyle/>
            <a:p>
              <a:pPr lvl="0" rtl="0" algn="ctr">
                <a:spcBef>
                  <a:spcPts val="0"/>
                </a:spcBef>
                <a:buNone/>
              </a:pPr>
              <a:r>
                <a:rPr lang="en" sz="3000"/>
                <a:t>Mistakes the Navigator would make</a:t>
              </a:r>
            </a:p>
          </p:txBody>
        </p:sp>
        <p:sp>
          <p:nvSpPr>
            <p:cNvPr id="1062" name="Shape 1062"/>
            <p:cNvSpPr txBox="1"/>
            <p:nvPr/>
          </p:nvSpPr>
          <p:spPr>
            <a:xfrm>
              <a:off x="3648300" y="1675350"/>
              <a:ext cx="1790700" cy="1627800"/>
            </a:xfrm>
            <a:prstGeom prst="rect">
              <a:avLst/>
            </a:prstGeom>
            <a:noFill/>
            <a:ln>
              <a:noFill/>
            </a:ln>
          </p:spPr>
          <p:txBody>
            <a:bodyPr anchorCtr="0" anchor="ctr" bIns="91425" lIns="91425" rIns="91425" tIns="91425">
              <a:noAutofit/>
            </a:bodyPr>
            <a:lstStyle/>
            <a:p>
              <a:pPr lvl="0" rtl="0" algn="ctr">
                <a:spcBef>
                  <a:spcPts val="0"/>
                </a:spcBef>
                <a:buNone/>
              </a:pPr>
              <a:r>
                <a:rPr lang="en" sz="2400"/>
                <a:t>Actual Mistakes</a:t>
              </a: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6" name="Shape 1066"/>
        <p:cNvGrpSpPr/>
        <p:nvPr/>
      </p:nvGrpSpPr>
      <p:grpSpPr>
        <a:xfrm>
          <a:off x="0" y="0"/>
          <a:ext cx="0" cy="0"/>
          <a:chOff x="0" y="0"/>
          <a:chExt cx="0" cy="0"/>
        </a:xfrm>
      </p:grpSpPr>
      <p:pic>
        <p:nvPicPr>
          <p:cNvPr id="1067" name="Shape 1067"/>
          <p:cNvPicPr preferRelativeResize="0"/>
          <p:nvPr/>
        </p:nvPicPr>
        <p:blipFill>
          <a:blip r:embed="rId3">
            <a:alphaModFix/>
          </a:blip>
          <a:stretch>
            <a:fillRect/>
          </a:stretch>
        </p:blipFill>
        <p:spPr>
          <a:xfrm>
            <a:off x="3750124" y="2017694"/>
            <a:ext cx="2015649" cy="2836854"/>
          </a:xfrm>
          <a:prstGeom prst="rect">
            <a:avLst/>
          </a:prstGeom>
          <a:noFill/>
          <a:ln>
            <a:noFill/>
          </a:ln>
        </p:spPr>
      </p:pic>
      <p:sp>
        <p:nvSpPr>
          <p:cNvPr id="1068" name="Shape 1068"/>
          <p:cNvSpPr txBox="1"/>
          <p:nvPr>
            <p:ph type="title"/>
          </p:nvPr>
        </p:nvSpPr>
        <p:spPr>
          <a:xfrm>
            <a:off x="893700" y="205987"/>
            <a:ext cx="6462600" cy="857400"/>
          </a:xfrm>
          <a:prstGeom prst="rect">
            <a:avLst/>
          </a:prstGeom>
        </p:spPr>
        <p:txBody>
          <a:bodyPr anchorCtr="0" anchor="b" bIns="91425" lIns="91425" rIns="91425" tIns="91425">
            <a:noAutofit/>
          </a:bodyPr>
          <a:lstStyle/>
          <a:p>
            <a:pPr lvl="0" rtl="0">
              <a:spcBef>
                <a:spcPts val="0"/>
              </a:spcBef>
              <a:buNone/>
            </a:pPr>
            <a:r>
              <a:rPr lang="en"/>
              <a:t>Back to Basics</a:t>
            </a:r>
          </a:p>
        </p:txBody>
      </p:sp>
      <p:pic>
        <p:nvPicPr>
          <p:cNvPr id="1069" name="Shape 1069"/>
          <p:cNvPicPr preferRelativeResize="0"/>
          <p:nvPr/>
        </p:nvPicPr>
        <p:blipFill>
          <a:blip r:embed="rId4">
            <a:alphaModFix/>
          </a:blip>
          <a:stretch>
            <a:fillRect/>
          </a:stretch>
        </p:blipFill>
        <p:spPr>
          <a:xfrm>
            <a:off x="6636775" y="1212619"/>
            <a:ext cx="2015649" cy="2015649"/>
          </a:xfrm>
          <a:prstGeom prst="rect">
            <a:avLst/>
          </a:prstGeom>
          <a:noFill/>
          <a:ln>
            <a:noFill/>
          </a:ln>
        </p:spPr>
      </p:pic>
      <p:pic>
        <p:nvPicPr>
          <p:cNvPr id="1070" name="Shape 1070"/>
          <p:cNvPicPr preferRelativeResize="0"/>
          <p:nvPr/>
        </p:nvPicPr>
        <p:blipFill>
          <a:blip r:embed="rId5">
            <a:alphaModFix/>
          </a:blip>
          <a:stretch>
            <a:fillRect/>
          </a:stretch>
        </p:blipFill>
        <p:spPr>
          <a:xfrm>
            <a:off x="586600" y="1477302"/>
            <a:ext cx="2292524" cy="148628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4" name="Shape 1074"/>
        <p:cNvGrpSpPr/>
        <p:nvPr/>
      </p:nvGrpSpPr>
      <p:grpSpPr>
        <a:xfrm>
          <a:off x="0" y="0"/>
          <a:ext cx="0" cy="0"/>
          <a:chOff x="0" y="0"/>
          <a:chExt cx="0" cy="0"/>
        </a:xfrm>
      </p:grpSpPr>
      <p:sp>
        <p:nvSpPr>
          <p:cNvPr id="1075" name="Shape 1075"/>
          <p:cNvSpPr txBox="1"/>
          <p:nvPr>
            <p:ph type="title"/>
          </p:nvPr>
        </p:nvSpPr>
        <p:spPr>
          <a:xfrm>
            <a:off x="893700" y="206000"/>
            <a:ext cx="7467000" cy="857400"/>
          </a:xfrm>
          <a:prstGeom prst="rect">
            <a:avLst/>
          </a:prstGeom>
        </p:spPr>
        <p:txBody>
          <a:bodyPr anchorCtr="0" anchor="b" bIns="91425" lIns="91425" rIns="91425" tIns="91425">
            <a:noAutofit/>
          </a:bodyPr>
          <a:lstStyle/>
          <a:p>
            <a:pPr lvl="0">
              <a:spcBef>
                <a:spcPts val="0"/>
              </a:spcBef>
              <a:buNone/>
            </a:pPr>
            <a:r>
              <a:rPr lang="en"/>
              <a:t>Continue Beyond the Hackathon</a:t>
            </a:r>
          </a:p>
        </p:txBody>
      </p:sp>
      <p:pic>
        <p:nvPicPr>
          <p:cNvPr id="1076" name="Shape 1076"/>
          <p:cNvPicPr preferRelativeResize="0"/>
          <p:nvPr/>
        </p:nvPicPr>
        <p:blipFill>
          <a:blip r:embed="rId4">
            <a:alphaModFix/>
          </a:blip>
          <a:stretch>
            <a:fillRect/>
          </a:stretch>
        </p:blipFill>
        <p:spPr>
          <a:xfrm>
            <a:off x="2739550" y="1215800"/>
            <a:ext cx="3775301" cy="3775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idx="1" type="body"/>
          </p:nvPr>
        </p:nvSpPr>
        <p:spPr>
          <a:xfrm>
            <a:off x="838250" y="1621425"/>
            <a:ext cx="7423500" cy="3053700"/>
          </a:xfrm>
          <a:prstGeom prst="rect">
            <a:avLst/>
          </a:prstGeom>
        </p:spPr>
        <p:txBody>
          <a:bodyPr anchorCtr="0" anchor="t" bIns="91425" lIns="91425" rIns="91425" tIns="91425">
            <a:noAutofit/>
          </a:bodyPr>
          <a:lstStyle/>
          <a:p>
            <a:pPr indent="-355600" lvl="0" marL="457200" marR="0" rtl="0" algn="l">
              <a:lnSpc>
                <a:spcPct val="100000"/>
              </a:lnSpc>
              <a:spcBef>
                <a:spcPts val="0"/>
              </a:spcBef>
              <a:spcAft>
                <a:spcPts val="1000"/>
              </a:spcAft>
              <a:buClr>
                <a:srgbClr val="494949"/>
              </a:buClr>
              <a:buSzPct val="100000"/>
            </a:pPr>
            <a:r>
              <a:rPr lang="en" sz="2000">
                <a:solidFill>
                  <a:srgbClr val="494949"/>
                </a:solidFill>
              </a:rPr>
              <a:t>Records changes to files over time</a:t>
            </a:r>
          </a:p>
          <a:p>
            <a:pPr indent="-355600" lvl="0" marL="457200" marR="0" rtl="0" algn="l">
              <a:lnSpc>
                <a:spcPct val="100000"/>
              </a:lnSpc>
              <a:spcBef>
                <a:spcPts val="0"/>
              </a:spcBef>
              <a:spcAft>
                <a:spcPts val="0"/>
              </a:spcAft>
              <a:buClr>
                <a:srgbClr val="494949"/>
              </a:buClr>
              <a:buSzPct val="100000"/>
            </a:pPr>
            <a:r>
              <a:rPr lang="en" sz="2000">
                <a:solidFill>
                  <a:srgbClr val="494949"/>
                </a:solidFill>
              </a:rPr>
              <a:t>Allows you to easily:</a:t>
            </a:r>
          </a:p>
          <a:p>
            <a:pPr indent="-355600" lvl="1" marL="914400" marR="0" rtl="0" algn="l">
              <a:lnSpc>
                <a:spcPct val="100000"/>
              </a:lnSpc>
              <a:spcBef>
                <a:spcPts val="1000"/>
              </a:spcBef>
              <a:spcAft>
                <a:spcPts val="1000"/>
              </a:spcAft>
              <a:buClr>
                <a:srgbClr val="494949"/>
              </a:buClr>
              <a:buSzPct val="100000"/>
              <a:buChar char="○"/>
            </a:pPr>
            <a:r>
              <a:rPr lang="en" sz="2000">
                <a:solidFill>
                  <a:srgbClr val="494949"/>
                </a:solidFill>
              </a:rPr>
              <a:t>Undo changes or recover files</a:t>
            </a:r>
          </a:p>
          <a:p>
            <a:pPr indent="-355600" lvl="1" marL="914400" marR="0" rtl="0" algn="l">
              <a:lnSpc>
                <a:spcPct val="100000"/>
              </a:lnSpc>
              <a:spcBef>
                <a:spcPts val="0"/>
              </a:spcBef>
              <a:spcAft>
                <a:spcPts val="1000"/>
              </a:spcAft>
              <a:buClr>
                <a:srgbClr val="494949"/>
              </a:buClr>
              <a:buSzPct val="100000"/>
              <a:buChar char="○"/>
            </a:pPr>
            <a:r>
              <a:rPr lang="en" sz="2000">
                <a:solidFill>
                  <a:srgbClr val="494949"/>
                </a:solidFill>
              </a:rPr>
              <a:t>Compare changes over time</a:t>
            </a:r>
          </a:p>
          <a:p>
            <a:pPr indent="-355600" lvl="1" marL="914400" marR="0" rtl="0" algn="l">
              <a:lnSpc>
                <a:spcPct val="100000"/>
              </a:lnSpc>
              <a:spcBef>
                <a:spcPts val="0"/>
              </a:spcBef>
              <a:spcAft>
                <a:spcPts val="1000"/>
              </a:spcAft>
              <a:buClr>
                <a:srgbClr val="494949"/>
              </a:buClr>
              <a:buSzPct val="100000"/>
              <a:buChar char="○"/>
            </a:pPr>
            <a:r>
              <a:rPr lang="en" sz="2000">
                <a:solidFill>
                  <a:srgbClr val="494949"/>
                </a:solidFill>
              </a:rPr>
              <a:t>See who last modified a file (including individual lines!)</a:t>
            </a:r>
          </a:p>
          <a:p>
            <a:pPr indent="-355600" lvl="1" marL="914400" marR="0" rtl="0" algn="l">
              <a:lnSpc>
                <a:spcPct val="100000"/>
              </a:lnSpc>
              <a:spcBef>
                <a:spcPts val="0"/>
              </a:spcBef>
              <a:spcAft>
                <a:spcPts val="1000"/>
              </a:spcAft>
              <a:buClr>
                <a:srgbClr val="494949"/>
              </a:buClr>
              <a:buSzPct val="100000"/>
              <a:buChar char="○"/>
            </a:pPr>
            <a:r>
              <a:rPr lang="en" sz="2000">
                <a:solidFill>
                  <a:srgbClr val="494949"/>
                </a:solidFill>
              </a:rPr>
              <a:t>Determine when code or a bug was introduced</a:t>
            </a:r>
          </a:p>
        </p:txBody>
      </p:sp>
      <p:sp>
        <p:nvSpPr>
          <p:cNvPr id="111" name="Shape 111"/>
          <p:cNvSpPr txBox="1"/>
          <p:nvPr>
            <p:ph type="title"/>
          </p:nvPr>
        </p:nvSpPr>
        <p:spPr>
          <a:xfrm>
            <a:off x="347850" y="314150"/>
            <a:ext cx="84483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Purpose of Version Control Systems</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0" name="Shape 1080"/>
        <p:cNvGrpSpPr/>
        <p:nvPr/>
      </p:nvGrpSpPr>
      <p:grpSpPr>
        <a:xfrm>
          <a:off x="0" y="0"/>
          <a:ext cx="0" cy="0"/>
          <a:chOff x="0" y="0"/>
          <a:chExt cx="0" cy="0"/>
        </a:xfrm>
      </p:grpSpPr>
      <p:sp>
        <p:nvSpPr>
          <p:cNvPr id="1081" name="Shape 1081"/>
          <p:cNvSpPr txBox="1"/>
          <p:nvPr/>
        </p:nvSpPr>
        <p:spPr>
          <a:xfrm>
            <a:off x="4584675" y="345250"/>
            <a:ext cx="3933300" cy="29484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Open Sans"/>
                <a:ea typeface="Open Sans"/>
                <a:cs typeface="Open Sans"/>
                <a:sym typeface="Open Sans"/>
              </a:rPr>
              <a:t>Please fill out this short survey to help us improve this workshop!</a:t>
            </a:r>
          </a:p>
          <a:p>
            <a:pPr lvl="0" rtl="0" algn="ctr">
              <a:spcBef>
                <a:spcPts val="0"/>
              </a:spcBef>
              <a:buClr>
                <a:schemeClr val="dk1"/>
              </a:buClr>
              <a:buSzPct val="61111"/>
              <a:buFont typeface="Arial"/>
              <a:buNone/>
            </a:pPr>
            <a:r>
              <a:rPr lang="en" sz="1800" u="sng">
                <a:solidFill>
                  <a:schemeClr val="hlink"/>
                </a:solidFill>
                <a:latin typeface="Open Sans"/>
                <a:ea typeface="Open Sans"/>
                <a:cs typeface="Open Sans"/>
                <a:sym typeface="Open Sans"/>
                <a:hlinkClick r:id="rId3"/>
              </a:rPr>
              <a:t>ap.pn/2oqgFNq</a:t>
            </a:r>
          </a:p>
        </p:txBody>
      </p:sp>
      <p:sp>
        <p:nvSpPr>
          <p:cNvPr id="1082" name="Shape 1082"/>
          <p:cNvSpPr txBox="1"/>
          <p:nvPr>
            <p:ph idx="1" type="body"/>
          </p:nvPr>
        </p:nvSpPr>
        <p:spPr>
          <a:xfrm>
            <a:off x="893700" y="874275"/>
            <a:ext cx="4223100" cy="3833100"/>
          </a:xfrm>
          <a:prstGeom prst="rect">
            <a:avLst/>
          </a:prstGeom>
        </p:spPr>
        <p:txBody>
          <a:bodyPr anchorCtr="0" anchor="t" bIns="91425" lIns="91425" rIns="91425" tIns="91425">
            <a:noAutofit/>
          </a:bodyPr>
          <a:lstStyle/>
          <a:p>
            <a:pPr indent="0" lvl="0" rtl="0">
              <a:spcBef>
                <a:spcPts val="1000"/>
              </a:spcBef>
              <a:spcAft>
                <a:spcPts val="1000"/>
              </a:spcAft>
              <a:buNone/>
            </a:pPr>
            <a:r>
              <a:rPr lang="en">
                <a:solidFill>
                  <a:srgbClr val="494949"/>
                </a:solidFill>
              </a:rPr>
              <a:t>More Git Foo</a:t>
            </a:r>
          </a:p>
          <a:p>
            <a:pPr indent="-381000" lvl="0" marL="457200">
              <a:spcBef>
                <a:spcPts val="1000"/>
              </a:spcBef>
              <a:spcAft>
                <a:spcPts val="1000"/>
              </a:spcAft>
              <a:buClr>
                <a:srgbClr val="494949"/>
              </a:buClr>
              <a:buSzPct val="100000"/>
              <a:buFont typeface="Lato"/>
            </a:pPr>
            <a:r>
              <a:rPr lang="en" sz="2400" u="sng">
                <a:solidFill>
                  <a:schemeClr val="accent1"/>
                </a:solidFill>
                <a:hlinkClick r:id="rId4"/>
              </a:rPr>
              <a:t>Branching</a:t>
            </a:r>
          </a:p>
          <a:p>
            <a:pPr indent="-381000" lvl="0" marL="457200">
              <a:spcBef>
                <a:spcPts val="0"/>
              </a:spcBef>
              <a:spcAft>
                <a:spcPts val="1000"/>
              </a:spcAft>
              <a:buClr>
                <a:srgbClr val="494949"/>
              </a:buClr>
              <a:buSzPct val="100000"/>
              <a:buFont typeface="Lato"/>
            </a:pPr>
            <a:r>
              <a:rPr lang="en" sz="2400" u="sng">
                <a:solidFill>
                  <a:schemeClr val="accent1"/>
                </a:solidFill>
                <a:hlinkClick r:id="rId5"/>
              </a:rPr>
              <a:t>Rebasing vs. Merging</a:t>
            </a:r>
          </a:p>
          <a:p>
            <a:pPr indent="-381000" lvl="0" marL="457200">
              <a:spcBef>
                <a:spcPts val="0"/>
              </a:spcBef>
              <a:spcAft>
                <a:spcPts val="1000"/>
              </a:spcAft>
              <a:buClr>
                <a:srgbClr val="494949"/>
              </a:buClr>
              <a:buSzPct val="100000"/>
              <a:buFont typeface="Lato"/>
            </a:pPr>
            <a:r>
              <a:rPr lang="en" sz="2400" u="sng">
                <a:solidFill>
                  <a:schemeClr val="accent1"/>
                </a:solidFill>
                <a:hlinkClick r:id="rId6"/>
              </a:rPr>
              <a:t>Force Pushing</a:t>
            </a:r>
          </a:p>
          <a:p>
            <a:pPr indent="-381000" lvl="0" marL="457200">
              <a:spcBef>
                <a:spcPts val="0"/>
              </a:spcBef>
              <a:spcAft>
                <a:spcPts val="1000"/>
              </a:spcAft>
              <a:buClr>
                <a:srgbClr val="494949"/>
              </a:buClr>
              <a:buSzPct val="100000"/>
              <a:buFont typeface="Lato"/>
            </a:pPr>
            <a:r>
              <a:rPr lang="en" sz="2400" u="sng">
                <a:solidFill>
                  <a:schemeClr val="accent1"/>
                </a:solidFill>
                <a:hlinkClick r:id="rId7"/>
              </a:rPr>
              <a:t>Stashing</a:t>
            </a:r>
          </a:p>
          <a:p>
            <a:pPr indent="-381000" lvl="0" marL="457200">
              <a:spcBef>
                <a:spcPts val="0"/>
              </a:spcBef>
              <a:spcAft>
                <a:spcPts val="1000"/>
              </a:spcAft>
              <a:buClr>
                <a:srgbClr val="494949"/>
              </a:buClr>
              <a:buSzPct val="100000"/>
              <a:buFont typeface="Lato"/>
            </a:pPr>
            <a:r>
              <a:rPr lang="en" sz="2400" u="sng">
                <a:solidFill>
                  <a:schemeClr val="accent1"/>
                </a:solidFill>
                <a:hlinkClick r:id="rId8"/>
              </a:rPr>
              <a:t>Diffing</a:t>
            </a:r>
          </a:p>
          <a:p>
            <a:pPr indent="-381000" lvl="0" marL="457200" rtl="0">
              <a:spcBef>
                <a:spcPts val="0"/>
              </a:spcBef>
              <a:spcAft>
                <a:spcPts val="1000"/>
              </a:spcAft>
              <a:buClr>
                <a:srgbClr val="494949"/>
              </a:buClr>
              <a:buSzPct val="100000"/>
              <a:buFont typeface="Lato"/>
            </a:pPr>
            <a:r>
              <a:rPr lang="en" sz="2400" u="sng">
                <a:solidFill>
                  <a:schemeClr val="accent1"/>
                </a:solidFill>
                <a:hlinkClick r:id="rId9"/>
              </a:rPr>
              <a:t>Git Game</a:t>
            </a:r>
          </a:p>
        </p:txBody>
      </p:sp>
      <p:sp>
        <p:nvSpPr>
          <p:cNvPr id="1083" name="Shape 1083"/>
          <p:cNvSpPr txBox="1"/>
          <p:nvPr>
            <p:ph type="title"/>
          </p:nvPr>
        </p:nvSpPr>
        <p:spPr>
          <a:xfrm>
            <a:off x="893700" y="205987"/>
            <a:ext cx="6462600" cy="857400"/>
          </a:xfrm>
          <a:prstGeom prst="rect">
            <a:avLst/>
          </a:prstGeom>
        </p:spPr>
        <p:txBody>
          <a:bodyPr anchorCtr="0" anchor="b" bIns="91425" lIns="91425" rIns="91425" tIns="91425">
            <a:noAutofit/>
          </a:bodyPr>
          <a:lstStyle/>
          <a:p>
            <a:pPr lvl="0">
              <a:spcBef>
                <a:spcPts val="0"/>
              </a:spcBef>
              <a:buNone/>
            </a:pPr>
            <a:r>
              <a:rPr lang="en"/>
              <a:t>Congratulations!</a:t>
            </a:r>
          </a:p>
        </p:txBody>
      </p:sp>
      <p:pic>
        <p:nvPicPr>
          <p:cNvPr id="1084" name="Shape 1084"/>
          <p:cNvPicPr preferRelativeResize="0"/>
          <p:nvPr/>
        </p:nvPicPr>
        <p:blipFill rotWithShape="1">
          <a:blip r:embed="rId10">
            <a:alphaModFix/>
          </a:blip>
          <a:srcRect b="0" l="0" r="0" t="23559"/>
          <a:stretch/>
        </p:blipFill>
        <p:spPr>
          <a:xfrm>
            <a:off x="5824824" y="2786075"/>
            <a:ext cx="1629800" cy="1245874"/>
          </a:xfrm>
          <a:prstGeom prst="rect">
            <a:avLst/>
          </a:prstGeom>
          <a:noFill/>
          <a:ln>
            <a:noFill/>
          </a:ln>
        </p:spPr>
      </p:pic>
      <p:pic>
        <p:nvPicPr>
          <p:cNvPr id="1085" name="Shape 1085"/>
          <p:cNvPicPr preferRelativeResize="0"/>
          <p:nvPr/>
        </p:nvPicPr>
        <p:blipFill>
          <a:blip r:embed="rId11">
            <a:alphaModFix/>
          </a:blip>
          <a:stretch>
            <a:fillRect/>
          </a:stretch>
        </p:blipFill>
        <p:spPr>
          <a:xfrm rot="-1018869">
            <a:off x="5803674" y="1572139"/>
            <a:ext cx="1428750" cy="14287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9" name="Shape 1089"/>
        <p:cNvGrpSpPr/>
        <p:nvPr/>
      </p:nvGrpSpPr>
      <p:grpSpPr>
        <a:xfrm>
          <a:off x="0" y="0"/>
          <a:ext cx="0" cy="0"/>
          <a:chOff x="0" y="0"/>
          <a:chExt cx="0" cy="0"/>
        </a:xfrm>
      </p:grpSpPr>
      <p:pic>
        <p:nvPicPr>
          <p:cNvPr id="1090" name="Shape 1090"/>
          <p:cNvPicPr preferRelativeResize="0"/>
          <p:nvPr/>
        </p:nvPicPr>
        <p:blipFill>
          <a:blip r:embed="rId3">
            <a:alphaModFix/>
          </a:blip>
          <a:stretch>
            <a:fillRect/>
          </a:stretch>
        </p:blipFill>
        <p:spPr>
          <a:xfrm>
            <a:off x="417325" y="3275325"/>
            <a:ext cx="1600924" cy="1600924"/>
          </a:xfrm>
          <a:prstGeom prst="rect">
            <a:avLst/>
          </a:prstGeom>
          <a:noFill/>
          <a:ln>
            <a:noFill/>
          </a:ln>
        </p:spPr>
      </p:pic>
      <p:sp>
        <p:nvSpPr>
          <p:cNvPr id="1091" name="Shape 1091"/>
          <p:cNvSpPr txBox="1"/>
          <p:nvPr>
            <p:ph type="title"/>
          </p:nvPr>
        </p:nvSpPr>
        <p:spPr>
          <a:xfrm>
            <a:off x="3043375" y="231350"/>
            <a:ext cx="5803800" cy="4805100"/>
          </a:xfrm>
          <a:prstGeom prst="rect">
            <a:avLst/>
          </a:prstGeom>
        </p:spPr>
        <p:txBody>
          <a:bodyPr anchorCtr="0" anchor="t" bIns="91425" lIns="91425" rIns="91425" tIns="91425">
            <a:noAutofit/>
          </a:bodyPr>
          <a:lstStyle/>
          <a:p>
            <a:pPr lvl="0" rtl="0">
              <a:spcBef>
                <a:spcPts val="0"/>
              </a:spcBef>
              <a:buNone/>
            </a:pPr>
            <a:r>
              <a:rPr lang="en">
                <a:solidFill>
                  <a:srgbClr val="494949"/>
                </a:solidFill>
              </a:rPr>
              <a:t>Next Steps? Git Going!</a:t>
            </a:r>
          </a:p>
          <a:p>
            <a:pPr indent="-381000" lvl="0" marL="914400" rtl="0">
              <a:spcBef>
                <a:spcPts val="1000"/>
              </a:spcBef>
              <a:buClr>
                <a:srgbClr val="494949"/>
              </a:buClr>
              <a:buSzPct val="100000"/>
              <a:buFont typeface="Lato"/>
              <a:buChar char="❏"/>
            </a:pPr>
            <a:r>
              <a:rPr lang="en" sz="2400">
                <a:solidFill>
                  <a:srgbClr val="494949"/>
                </a:solidFill>
                <a:latin typeface="Lato"/>
                <a:ea typeface="Lato"/>
                <a:cs typeface="Lato"/>
                <a:sym typeface="Lato"/>
              </a:rPr>
              <a:t>To make a new project and put it on github, </a:t>
            </a:r>
            <a:r>
              <a:rPr lang="en" sz="2400" u="sng">
                <a:solidFill>
                  <a:schemeClr val="accent1"/>
                </a:solidFill>
                <a:latin typeface="Lato"/>
                <a:ea typeface="Lato"/>
                <a:cs typeface="Lato"/>
                <a:sym typeface="Lato"/>
                <a:hlinkClick r:id="rId4"/>
              </a:rPr>
              <a:t>follow these steps</a:t>
            </a:r>
            <a:r>
              <a:rPr lang="en" sz="2400">
                <a:solidFill>
                  <a:srgbClr val="494949"/>
                </a:solidFill>
                <a:latin typeface="Lato"/>
                <a:ea typeface="Lato"/>
                <a:cs typeface="Lato"/>
                <a:sym typeface="Lato"/>
              </a:rPr>
              <a:t>.</a:t>
            </a:r>
          </a:p>
          <a:p>
            <a:pPr indent="-381000" lvl="0" marL="914400" rtl="0">
              <a:spcBef>
                <a:spcPts val="1000"/>
              </a:spcBef>
              <a:spcAft>
                <a:spcPts val="1000"/>
              </a:spcAft>
              <a:buClr>
                <a:srgbClr val="494949"/>
              </a:buClr>
              <a:buSzPct val="100000"/>
              <a:buFont typeface="Lato"/>
              <a:buChar char="❏"/>
            </a:pPr>
            <a:r>
              <a:rPr lang="en" sz="2400">
                <a:solidFill>
                  <a:srgbClr val="494949"/>
                </a:solidFill>
                <a:latin typeface="Lato"/>
                <a:ea typeface="Lato"/>
                <a:cs typeface="Lato"/>
                <a:sym typeface="Lato"/>
              </a:rPr>
              <a:t>If you run into any issues stop by Appian’s Table.</a:t>
            </a:r>
          </a:p>
          <a:p>
            <a:pPr indent="-381000" lvl="0" marL="914400" rtl="0">
              <a:spcBef>
                <a:spcPts val="0"/>
              </a:spcBef>
              <a:spcAft>
                <a:spcPts val="1000"/>
              </a:spcAft>
              <a:buClr>
                <a:srgbClr val="494949"/>
              </a:buClr>
              <a:buSzPct val="100000"/>
              <a:buFont typeface="Lato"/>
              <a:buChar char="❏"/>
            </a:pPr>
            <a:r>
              <a:rPr lang="en" sz="2400">
                <a:solidFill>
                  <a:srgbClr val="494949"/>
                </a:solidFill>
                <a:latin typeface="Lato"/>
                <a:ea typeface="Lato"/>
                <a:cs typeface="Lato"/>
                <a:sym typeface="Lato"/>
              </a:rPr>
              <a:t>Get the </a:t>
            </a:r>
            <a:r>
              <a:rPr lang="en" sz="2400" u="sng">
                <a:solidFill>
                  <a:schemeClr val="accent1"/>
                </a:solidFill>
                <a:latin typeface="Lato"/>
                <a:ea typeface="Lato"/>
                <a:cs typeface="Lato"/>
                <a:sym typeface="Lato"/>
                <a:hlinkClick r:id="rId5"/>
              </a:rPr>
              <a:t>Github Student Dev Pack</a:t>
            </a:r>
          </a:p>
          <a:p>
            <a:pPr indent="-381000" lvl="0" marL="914400" marR="0" rtl="0" algn="l">
              <a:lnSpc>
                <a:spcPct val="100000"/>
              </a:lnSpc>
              <a:spcBef>
                <a:spcPts val="0"/>
              </a:spcBef>
              <a:spcAft>
                <a:spcPts val="1000"/>
              </a:spcAft>
              <a:buClr>
                <a:srgbClr val="494949"/>
              </a:buClr>
              <a:buSzPct val="100000"/>
              <a:buFont typeface="Lato"/>
              <a:buChar char="❏"/>
            </a:pPr>
            <a:r>
              <a:rPr lang="en" sz="2400">
                <a:solidFill>
                  <a:srgbClr val="494949"/>
                </a:solidFill>
                <a:latin typeface="Lato"/>
                <a:ea typeface="Lato"/>
                <a:cs typeface="Lato"/>
                <a:sym typeface="Lato"/>
              </a:rPr>
              <a:t>Use our handy-dandy </a:t>
            </a:r>
            <a:r>
              <a:rPr lang="en" sz="2400" u="sng">
                <a:solidFill>
                  <a:schemeClr val="accent1"/>
                </a:solidFill>
                <a:latin typeface="Lato"/>
                <a:ea typeface="Lato"/>
                <a:cs typeface="Lato"/>
                <a:sym typeface="Lato"/>
                <a:hlinkClick r:id="rId6"/>
              </a:rPr>
              <a:t>cheat sheet</a:t>
            </a:r>
            <a:r>
              <a:rPr lang="en" sz="2400">
                <a:solidFill>
                  <a:srgbClr val="494949"/>
                </a:solidFill>
                <a:latin typeface="Lato"/>
                <a:ea typeface="Lato"/>
                <a:cs typeface="Lato"/>
                <a:sym typeface="Lato"/>
              </a:rPr>
              <a:t>!</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pic>
        <p:nvPicPr>
          <p:cNvPr id="116" name="Shape 116"/>
          <p:cNvPicPr preferRelativeResize="0"/>
          <p:nvPr/>
        </p:nvPicPr>
        <p:blipFill>
          <a:blip r:embed="rId3">
            <a:alphaModFix/>
          </a:blip>
          <a:stretch>
            <a:fillRect/>
          </a:stretch>
        </p:blipFill>
        <p:spPr>
          <a:xfrm>
            <a:off x="1839000" y="965537"/>
            <a:ext cx="5465995" cy="3775312"/>
          </a:xfrm>
          <a:prstGeom prst="rect">
            <a:avLst/>
          </a:prstGeom>
          <a:noFill/>
          <a:ln>
            <a:noFill/>
          </a:ln>
        </p:spPr>
      </p:pic>
      <p:sp>
        <p:nvSpPr>
          <p:cNvPr id="117" name="Shape 117"/>
          <p:cNvSpPr txBox="1"/>
          <p:nvPr/>
        </p:nvSpPr>
        <p:spPr>
          <a:xfrm>
            <a:off x="6550825" y="4643450"/>
            <a:ext cx="2414700" cy="321300"/>
          </a:xfrm>
          <a:prstGeom prst="rect">
            <a:avLst/>
          </a:prstGeom>
          <a:noFill/>
          <a:ln>
            <a:noFill/>
          </a:ln>
        </p:spPr>
        <p:txBody>
          <a:bodyPr anchorCtr="0" anchor="t" bIns="91425" lIns="91425" rIns="91425" tIns="91425">
            <a:noAutofit/>
          </a:bodyPr>
          <a:lstStyle/>
          <a:p>
            <a:pPr lvl="0">
              <a:spcBef>
                <a:spcPts val="0"/>
              </a:spcBef>
              <a:buNone/>
            </a:pPr>
            <a:r>
              <a:rPr lang="en" sz="600"/>
              <a:t>Source: </a:t>
            </a:r>
            <a:r>
              <a:rPr lang="en" sz="600" u="sng">
                <a:solidFill>
                  <a:schemeClr val="hlink"/>
                </a:solidFill>
                <a:hlinkClick r:id="rId4"/>
              </a:rPr>
              <a:t>Sourceforge 2015 developer survey</a:t>
            </a:r>
          </a:p>
        </p:txBody>
      </p:sp>
      <p:sp>
        <p:nvSpPr>
          <p:cNvPr id="118" name="Shape 118"/>
          <p:cNvSpPr txBox="1"/>
          <p:nvPr>
            <p:ph type="title"/>
          </p:nvPr>
        </p:nvSpPr>
        <p:spPr>
          <a:xfrm>
            <a:off x="893700" y="206000"/>
            <a:ext cx="7036800" cy="857400"/>
          </a:xfrm>
          <a:prstGeom prst="rect">
            <a:avLst/>
          </a:prstGeom>
        </p:spPr>
        <p:txBody>
          <a:bodyPr anchorCtr="0" anchor="b" bIns="91425" lIns="91425" rIns="91425" tIns="91425">
            <a:noAutofit/>
          </a:bodyPr>
          <a:lstStyle/>
          <a:p>
            <a:pPr lvl="0" rtl="0" algn="ctr">
              <a:spcBef>
                <a:spcPts val="0"/>
              </a:spcBef>
              <a:buNone/>
            </a:pPr>
            <a:r>
              <a:rPr lang="en"/>
              <a:t>Why are we talking about git?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sp>
        <p:nvSpPr>
          <p:cNvPr id="123" name="Shape 123"/>
          <p:cNvSpPr txBox="1"/>
          <p:nvPr>
            <p:ph type="title"/>
          </p:nvPr>
        </p:nvSpPr>
        <p:spPr>
          <a:xfrm>
            <a:off x="893700" y="205987"/>
            <a:ext cx="6462600" cy="857400"/>
          </a:xfrm>
          <a:prstGeom prst="rect">
            <a:avLst/>
          </a:prstGeom>
        </p:spPr>
        <p:txBody>
          <a:bodyPr anchorCtr="0" anchor="b" bIns="91425" lIns="91425" rIns="91425" tIns="91425">
            <a:noAutofit/>
          </a:bodyPr>
          <a:lstStyle/>
          <a:p>
            <a:pPr lvl="0">
              <a:spcBef>
                <a:spcPts val="0"/>
              </a:spcBef>
              <a:buNone/>
            </a:pPr>
            <a:r>
              <a:rPr lang="en"/>
              <a:t>How do Teams Leverage Git?</a:t>
            </a:r>
          </a:p>
        </p:txBody>
      </p:sp>
      <p:sp>
        <p:nvSpPr>
          <p:cNvPr id="124" name="Shape 124"/>
          <p:cNvSpPr txBox="1"/>
          <p:nvPr>
            <p:ph idx="1" type="body"/>
          </p:nvPr>
        </p:nvSpPr>
        <p:spPr>
          <a:xfrm>
            <a:off x="893700" y="1373587"/>
            <a:ext cx="6462600" cy="3552300"/>
          </a:xfrm>
          <a:prstGeom prst="rect">
            <a:avLst/>
          </a:prstGeom>
        </p:spPr>
        <p:txBody>
          <a:bodyPr anchorCtr="0" anchor="t" bIns="91425" lIns="91425" rIns="91425" tIns="91425">
            <a:noAutofit/>
          </a:bodyPr>
          <a:lstStyle/>
          <a:p>
            <a:pPr indent="-228600" lvl="0" marL="457200" rtl="0">
              <a:spcBef>
                <a:spcPts val="0"/>
              </a:spcBef>
              <a:spcAft>
                <a:spcPts val="1000"/>
              </a:spcAft>
              <a:buClr>
                <a:srgbClr val="494949"/>
              </a:buClr>
            </a:pPr>
            <a:r>
              <a:rPr lang="en">
                <a:solidFill>
                  <a:srgbClr val="494949"/>
                </a:solidFill>
              </a:rPr>
              <a:t>Single source of truth</a:t>
            </a:r>
          </a:p>
          <a:p>
            <a:pPr indent="-419100" lvl="0" marL="457200" marR="0" rtl="0" algn="l">
              <a:lnSpc>
                <a:spcPct val="100000"/>
              </a:lnSpc>
              <a:spcBef>
                <a:spcPts val="1000"/>
              </a:spcBef>
              <a:spcAft>
                <a:spcPts val="0"/>
              </a:spcAft>
              <a:buClr>
                <a:srgbClr val="494949"/>
              </a:buClr>
              <a:buSzPct val="100000"/>
              <a:buFont typeface="Lato"/>
            </a:pPr>
            <a:r>
              <a:rPr lang="en">
                <a:solidFill>
                  <a:srgbClr val="494949"/>
                </a:solidFill>
              </a:rPr>
              <a:t>Sharing work</a:t>
            </a:r>
          </a:p>
          <a:p>
            <a:pPr indent="-228600" lvl="1" marL="914400" marR="0" rtl="0" algn="l">
              <a:lnSpc>
                <a:spcPct val="100000"/>
              </a:lnSpc>
              <a:spcBef>
                <a:spcPts val="1000"/>
              </a:spcBef>
              <a:spcAft>
                <a:spcPts val="1000"/>
              </a:spcAft>
              <a:buClr>
                <a:srgbClr val="494949"/>
              </a:buClr>
              <a:buChar char="○"/>
            </a:pPr>
            <a:r>
              <a:rPr lang="en">
                <a:solidFill>
                  <a:srgbClr val="494949"/>
                </a:solidFill>
              </a:rPr>
              <a:t>Also, reviewing work (like on github!)</a:t>
            </a:r>
          </a:p>
          <a:p>
            <a:pPr indent="-228600" lvl="0" marL="457200" marR="0" rtl="0" algn="l">
              <a:lnSpc>
                <a:spcPct val="100000"/>
              </a:lnSpc>
              <a:spcBef>
                <a:spcPts val="0"/>
              </a:spcBef>
              <a:spcAft>
                <a:spcPts val="1000"/>
              </a:spcAft>
              <a:buClr>
                <a:srgbClr val="494949"/>
              </a:buClr>
            </a:pPr>
            <a:r>
              <a:rPr lang="en">
                <a:solidFill>
                  <a:srgbClr val="494949"/>
                </a:solidFill>
              </a:rPr>
              <a:t>Releasing specific versions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idx="1" type="body"/>
          </p:nvPr>
        </p:nvSpPr>
        <p:spPr>
          <a:xfrm>
            <a:off x="838250" y="1116550"/>
            <a:ext cx="6835800" cy="3558600"/>
          </a:xfrm>
          <a:prstGeom prst="rect">
            <a:avLst/>
          </a:prstGeom>
        </p:spPr>
        <p:txBody>
          <a:bodyPr anchorCtr="0" anchor="t" bIns="91425" lIns="91425" rIns="91425" tIns="91425">
            <a:noAutofit/>
          </a:bodyPr>
          <a:lstStyle/>
          <a:p>
            <a:pPr indent="-381000" lvl="0" marL="457200" marR="0" rtl="0" algn="l">
              <a:lnSpc>
                <a:spcPct val="100000"/>
              </a:lnSpc>
              <a:spcBef>
                <a:spcPts val="0"/>
              </a:spcBef>
              <a:spcAft>
                <a:spcPts val="1000"/>
              </a:spcAft>
              <a:buClr>
                <a:srgbClr val="494949"/>
              </a:buClr>
              <a:buSzPct val="100000"/>
            </a:pPr>
            <a:r>
              <a:rPr lang="en" sz="2400">
                <a:solidFill>
                  <a:srgbClr val="494949"/>
                </a:solidFill>
              </a:rPr>
              <a:t>Gitting Started</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H</a:t>
            </a:r>
            <a:r>
              <a:rPr lang="en" sz="2400">
                <a:solidFill>
                  <a:srgbClr val="494949"/>
                </a:solidFill>
              </a:rPr>
              <a:t>o</a:t>
            </a:r>
            <a:r>
              <a:rPr lang="en" sz="2400">
                <a:solidFill>
                  <a:srgbClr val="494949"/>
                </a:solidFill>
              </a:rPr>
              <a:t>w Git Works: Repositories</a:t>
            </a:r>
          </a:p>
          <a:p>
            <a:pPr indent="-355600" lvl="1" marL="914400" marR="0" rtl="0" algn="l">
              <a:lnSpc>
                <a:spcPct val="100000"/>
              </a:lnSpc>
              <a:spcBef>
                <a:spcPts val="0"/>
              </a:spcBef>
              <a:spcAft>
                <a:spcPts val="1000"/>
              </a:spcAft>
              <a:buClr>
                <a:srgbClr val="494949"/>
              </a:buClr>
              <a:buSzPct val="100000"/>
              <a:buChar char="○"/>
            </a:pPr>
            <a:r>
              <a:rPr lang="en" sz="2000">
                <a:solidFill>
                  <a:srgbClr val="494949"/>
                </a:solidFill>
              </a:rPr>
              <a:t>Demo: What the Fork!</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How Git Works: Locally</a:t>
            </a:r>
          </a:p>
          <a:p>
            <a:pPr indent="-355600" lvl="1" marL="914400" marR="0" rtl="0" algn="l">
              <a:lnSpc>
                <a:spcPct val="100000"/>
              </a:lnSpc>
              <a:spcBef>
                <a:spcPts val="0"/>
              </a:spcBef>
              <a:spcAft>
                <a:spcPts val="1000"/>
              </a:spcAft>
              <a:buClr>
                <a:srgbClr val="494949"/>
              </a:buClr>
              <a:buSzPct val="100000"/>
              <a:buChar char="○"/>
            </a:pPr>
            <a:r>
              <a:rPr lang="en" sz="2000">
                <a:solidFill>
                  <a:srgbClr val="494949"/>
                </a:solidFill>
              </a:rPr>
              <a:t>Demo: Pushing Changes</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How Git Works: Merging</a:t>
            </a:r>
          </a:p>
          <a:p>
            <a:pPr indent="-355600" lvl="1" marL="914400" marR="0" rtl="0" algn="l">
              <a:lnSpc>
                <a:spcPct val="100000"/>
              </a:lnSpc>
              <a:spcBef>
                <a:spcPts val="0"/>
              </a:spcBef>
              <a:spcAft>
                <a:spcPts val="1000"/>
              </a:spcAft>
              <a:buClr>
                <a:srgbClr val="494949"/>
              </a:buClr>
              <a:buSzPct val="100000"/>
              <a:buChar char="○"/>
            </a:pPr>
            <a:r>
              <a:rPr lang="en" sz="2000">
                <a:solidFill>
                  <a:srgbClr val="494949"/>
                </a:solidFill>
              </a:rPr>
              <a:t>Demo: Gitting Merged</a:t>
            </a:r>
          </a:p>
        </p:txBody>
      </p:sp>
      <p:sp>
        <p:nvSpPr>
          <p:cNvPr id="130" name="Shape 130"/>
          <p:cNvSpPr txBox="1"/>
          <p:nvPr>
            <p:ph type="title"/>
          </p:nvPr>
        </p:nvSpPr>
        <p:spPr>
          <a:xfrm>
            <a:off x="893700" y="206000"/>
            <a:ext cx="70368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How To Git: Outline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idx="1" type="body"/>
          </p:nvPr>
        </p:nvSpPr>
        <p:spPr>
          <a:xfrm>
            <a:off x="838250" y="1063400"/>
            <a:ext cx="7938900" cy="2925900"/>
          </a:xfrm>
          <a:prstGeom prst="rect">
            <a:avLst/>
          </a:prstGeom>
        </p:spPr>
        <p:txBody>
          <a:bodyPr anchorCtr="0" anchor="t" bIns="91425" lIns="91425" rIns="91425" tIns="91425">
            <a:noAutofit/>
          </a:bodyPr>
          <a:lstStyle/>
          <a:p>
            <a:pPr indent="-228600" lvl="0" marL="457200" marR="0" rtl="0" algn="l">
              <a:lnSpc>
                <a:spcPct val="100000"/>
              </a:lnSpc>
              <a:spcBef>
                <a:spcPts val="0"/>
              </a:spcBef>
              <a:spcAft>
                <a:spcPts val="1000"/>
              </a:spcAft>
              <a:buAutoNum type="arabicPeriod"/>
            </a:pPr>
            <a:r>
              <a:rPr lang="en">
                <a:solidFill>
                  <a:srgbClr val="494949"/>
                </a:solidFill>
              </a:rPr>
              <a:t>Open these slides @ </a:t>
            </a:r>
            <a:r>
              <a:rPr lang="en" u="sng">
                <a:solidFill>
                  <a:schemeClr val="hlink"/>
                </a:solidFill>
                <a:hlinkClick r:id="rId3"/>
              </a:rPr>
              <a:t>http://ap.pn/2mrsSlw</a:t>
            </a:r>
            <a:r>
              <a:rPr lang="en">
                <a:solidFill>
                  <a:srgbClr val="494949"/>
                </a:solidFill>
              </a:rPr>
              <a:t> </a:t>
            </a:r>
          </a:p>
          <a:p>
            <a:pPr indent="-228600" lvl="0" marL="457200" marR="0" rtl="0" algn="l">
              <a:lnSpc>
                <a:spcPct val="100000"/>
              </a:lnSpc>
              <a:spcBef>
                <a:spcPts val="0"/>
              </a:spcBef>
              <a:spcAft>
                <a:spcPts val="1000"/>
              </a:spcAft>
              <a:buAutoNum type="arabicPeriod"/>
            </a:pPr>
            <a:r>
              <a:rPr lang="en">
                <a:solidFill>
                  <a:srgbClr val="494949"/>
                </a:solidFill>
              </a:rPr>
              <a:t>Set up a free account on </a:t>
            </a:r>
            <a:r>
              <a:rPr lang="en" u="sng">
                <a:solidFill>
                  <a:srgbClr val="2185C5"/>
                </a:solidFill>
                <a:hlinkClick r:id="rId4"/>
              </a:rPr>
              <a:t>github.com</a:t>
            </a:r>
          </a:p>
          <a:p>
            <a:pPr indent="-228600" lvl="0" marL="457200" marR="0" rtl="0" algn="l">
              <a:lnSpc>
                <a:spcPct val="100000"/>
              </a:lnSpc>
              <a:spcBef>
                <a:spcPts val="0"/>
              </a:spcBef>
              <a:spcAft>
                <a:spcPts val="1000"/>
              </a:spcAft>
              <a:buAutoNum type="arabicPeriod"/>
            </a:pPr>
            <a:r>
              <a:rPr lang="en">
                <a:solidFill>
                  <a:srgbClr val="494949"/>
                </a:solidFill>
              </a:rPr>
              <a:t>Install Git</a:t>
            </a:r>
          </a:p>
          <a:p>
            <a:pPr indent="-342900" lvl="1" marL="914400" marR="0" rtl="0" algn="l">
              <a:lnSpc>
                <a:spcPct val="100000"/>
              </a:lnSpc>
              <a:spcBef>
                <a:spcPts val="0"/>
              </a:spcBef>
              <a:spcAft>
                <a:spcPts val="1000"/>
              </a:spcAft>
              <a:buSzPct val="100000"/>
              <a:buAutoNum type="alphaLcPeriod"/>
            </a:pPr>
            <a:r>
              <a:rPr b="1" lang="en" sz="1800">
                <a:solidFill>
                  <a:srgbClr val="494949"/>
                </a:solidFill>
              </a:rPr>
              <a:t>Mac: sit back and relax!</a:t>
            </a:r>
          </a:p>
          <a:p>
            <a:pPr indent="-342900" lvl="1" marL="914400" marR="0" rtl="0" algn="l">
              <a:lnSpc>
                <a:spcPct val="100000"/>
              </a:lnSpc>
              <a:spcBef>
                <a:spcPts val="0"/>
              </a:spcBef>
              <a:spcAft>
                <a:spcPts val="1000"/>
              </a:spcAft>
              <a:buSzPct val="100000"/>
              <a:buAutoNum type="alphaLcPeriod"/>
            </a:pPr>
            <a:r>
              <a:rPr b="1" lang="en" sz="1800">
                <a:solidFill>
                  <a:srgbClr val="494949"/>
                </a:solidFill>
              </a:rPr>
              <a:t>Windows: </a:t>
            </a:r>
            <a:r>
              <a:rPr b="1" lang="en" sz="1800" u="sng">
                <a:solidFill>
                  <a:srgbClr val="2185C5"/>
                </a:solidFill>
                <a:hlinkClick r:id="rId5"/>
              </a:rPr>
              <a:t>download git bash</a:t>
            </a:r>
          </a:p>
          <a:p>
            <a:pPr indent="-342900" lvl="1" marL="914400" marR="0" rtl="0" algn="l">
              <a:lnSpc>
                <a:spcPct val="100000"/>
              </a:lnSpc>
              <a:spcBef>
                <a:spcPts val="0"/>
              </a:spcBef>
              <a:spcAft>
                <a:spcPts val="1000"/>
              </a:spcAft>
              <a:buSzPct val="100000"/>
              <a:buAutoNum type="alphaLcPeriod"/>
            </a:pPr>
            <a:r>
              <a:rPr b="1" lang="en" sz="1800">
                <a:solidFill>
                  <a:srgbClr val="494949"/>
                </a:solidFill>
              </a:rPr>
              <a:t>Linux users run: </a:t>
            </a:r>
            <a:r>
              <a:rPr b="1" lang="en" sz="1800">
                <a:solidFill>
                  <a:srgbClr val="494949"/>
                </a:solidFill>
                <a:latin typeface="Courier New"/>
                <a:ea typeface="Courier New"/>
                <a:cs typeface="Courier New"/>
                <a:sym typeface="Courier New"/>
              </a:rPr>
              <a:t>&lt;package-manager&gt; install git-core</a:t>
            </a:r>
          </a:p>
          <a:p>
            <a:pPr indent="-228600" lvl="0" marL="457200" marR="0" rtl="0" algn="l">
              <a:lnSpc>
                <a:spcPct val="100000"/>
              </a:lnSpc>
              <a:spcBef>
                <a:spcPts val="0"/>
              </a:spcBef>
              <a:spcAft>
                <a:spcPts val="1000"/>
              </a:spcAft>
              <a:buAutoNum type="arabicPeriod"/>
            </a:pPr>
            <a:r>
              <a:rPr lang="en">
                <a:solidFill>
                  <a:srgbClr val="494949"/>
                </a:solidFill>
              </a:rPr>
              <a:t>Open your favorite Text Editor:</a:t>
            </a:r>
          </a:p>
          <a:p>
            <a:pPr indent="-342900" lvl="1" marL="914400" marR="0" rtl="0" algn="l">
              <a:lnSpc>
                <a:spcPct val="100000"/>
              </a:lnSpc>
              <a:spcBef>
                <a:spcPts val="0"/>
              </a:spcBef>
              <a:spcAft>
                <a:spcPts val="1000"/>
              </a:spcAft>
              <a:buSzPct val="100000"/>
              <a:buChar char="○"/>
            </a:pPr>
            <a:r>
              <a:rPr b="1" lang="en" sz="1800">
                <a:solidFill>
                  <a:srgbClr val="494949"/>
                </a:solidFill>
              </a:rPr>
              <a:t>Download </a:t>
            </a:r>
            <a:r>
              <a:rPr b="1" lang="en" sz="1800" u="sng">
                <a:solidFill>
                  <a:srgbClr val="2185C5"/>
                </a:solidFill>
                <a:hlinkClick r:id="rId6"/>
              </a:rPr>
              <a:t>Sublime</a:t>
            </a:r>
            <a:r>
              <a:rPr b="1" lang="en" sz="1800">
                <a:solidFill>
                  <a:srgbClr val="494949"/>
                </a:solidFill>
              </a:rPr>
              <a:t> or </a:t>
            </a:r>
            <a:r>
              <a:rPr b="1" lang="en" sz="1800" u="sng">
                <a:solidFill>
                  <a:srgbClr val="2185C5"/>
                </a:solidFill>
                <a:hlinkClick r:id="rId7"/>
              </a:rPr>
              <a:t>Atom</a:t>
            </a:r>
            <a:r>
              <a:rPr b="1" lang="en" sz="1800">
                <a:solidFill>
                  <a:srgbClr val="494949"/>
                </a:solidFill>
              </a:rPr>
              <a:t> if you don’t have one</a:t>
            </a:r>
          </a:p>
        </p:txBody>
      </p:sp>
      <p:sp>
        <p:nvSpPr>
          <p:cNvPr id="136" name="Shape 136"/>
          <p:cNvSpPr txBox="1"/>
          <p:nvPr>
            <p:ph type="title"/>
          </p:nvPr>
        </p:nvSpPr>
        <p:spPr>
          <a:xfrm>
            <a:off x="893700" y="206000"/>
            <a:ext cx="70368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Gitting Started</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